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75" r:id="rId8"/>
    <p:sldId id="262" r:id="rId9"/>
    <p:sldId id="269" r:id="rId10"/>
    <p:sldId id="265" r:id="rId11"/>
    <p:sldId id="274" r:id="rId12"/>
    <p:sldId id="264" r:id="rId13"/>
    <p:sldId id="26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C1AA59-55D0-4C01-987B-84D2066E3F7A}" v="1587" dt="2022-12-09T03:58:41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14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eane Garza" userId="b158b91a047cac20" providerId="LiveId" clId="{33C1AA59-55D0-4C01-987B-84D2066E3F7A}"/>
    <pc:docChg chg="undo custSel addSld delSld modSld">
      <pc:chgData name="Areane Garza" userId="b158b91a047cac20" providerId="LiveId" clId="{33C1AA59-55D0-4C01-987B-84D2066E3F7A}" dt="2022-12-09T03:58:41.932" v="3888" actId="20577"/>
      <pc:docMkLst>
        <pc:docMk/>
      </pc:docMkLst>
      <pc:sldChg chg="addSp delSp modSp mod modClrScheme chgLayout">
        <pc:chgData name="Areane Garza" userId="b158b91a047cac20" providerId="LiveId" clId="{33C1AA59-55D0-4C01-987B-84D2066E3F7A}" dt="2022-12-09T03:54:21.004" v="3810" actId="478"/>
        <pc:sldMkLst>
          <pc:docMk/>
          <pc:sldMk cId="2586058810" sldId="256"/>
        </pc:sldMkLst>
        <pc:spChg chg="mod ord">
          <ac:chgData name="Areane Garza" userId="b158b91a047cac20" providerId="LiveId" clId="{33C1AA59-55D0-4C01-987B-84D2066E3F7A}" dt="2022-12-07T22:27:27.841" v="12" actId="26606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Areane Garza" userId="b158b91a047cac20" providerId="LiveId" clId="{33C1AA59-55D0-4C01-987B-84D2066E3F7A}" dt="2022-12-07T22:27:27.841" v="12" actId="26606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Areane Garza" userId="b158b91a047cac20" providerId="LiveId" clId="{33C1AA59-55D0-4C01-987B-84D2066E3F7A}" dt="2022-12-09T03:54:13.611" v="3808" actId="20577"/>
          <ac:spMkLst>
            <pc:docMk/>
            <pc:sldMk cId="2586058810" sldId="256"/>
            <ac:spMk id="5" creationId="{DD5D347E-5796-1B43-B114-F277AB2391CF}"/>
          </ac:spMkLst>
        </pc:spChg>
        <pc:spChg chg="add del mod">
          <ac:chgData name="Areane Garza" userId="b158b91a047cac20" providerId="LiveId" clId="{33C1AA59-55D0-4C01-987B-84D2066E3F7A}" dt="2022-12-09T03:54:21.004" v="3810" actId="478"/>
          <ac:spMkLst>
            <pc:docMk/>
            <pc:sldMk cId="2586058810" sldId="256"/>
            <ac:spMk id="6" creationId="{ED87DB54-DABC-CBE4-3282-2B02EF5B6F2E}"/>
          </ac:spMkLst>
        </pc:spChg>
        <pc:spChg chg="add mod">
          <ac:chgData name="Areane Garza" userId="b158b91a047cac20" providerId="LiveId" clId="{33C1AA59-55D0-4C01-987B-84D2066E3F7A}" dt="2022-12-07T22:27:27.841" v="12" actId="26606"/>
          <ac:spMkLst>
            <pc:docMk/>
            <pc:sldMk cId="2586058810" sldId="256"/>
            <ac:spMk id="7" creationId="{ED715C4E-89B2-4FBE-DC37-B3EF3E487187}"/>
          </ac:spMkLst>
        </pc:spChg>
        <pc:spChg chg="add del mod">
          <ac:chgData name="Areane Garza" userId="b158b91a047cac20" providerId="LiveId" clId="{33C1AA59-55D0-4C01-987B-84D2066E3F7A}" dt="2022-12-07T22:27:12.242" v="5" actId="26606"/>
          <ac:spMkLst>
            <pc:docMk/>
            <pc:sldMk cId="2586058810" sldId="256"/>
            <ac:spMk id="8" creationId="{C5F978F2-6A0A-2700-9596-4408787B410E}"/>
          </ac:spMkLst>
        </pc:spChg>
        <pc:spChg chg="add del mod">
          <ac:chgData name="Areane Garza" userId="b158b91a047cac20" providerId="LiveId" clId="{33C1AA59-55D0-4C01-987B-84D2066E3F7A}" dt="2022-12-07T22:27:12.242" v="5" actId="26606"/>
          <ac:spMkLst>
            <pc:docMk/>
            <pc:sldMk cId="2586058810" sldId="256"/>
            <ac:spMk id="10" creationId="{DE0C2E9A-B43E-65F5-6892-210E1A1CA0F0}"/>
          </ac:spMkLst>
        </pc:spChg>
        <pc:spChg chg="add del mod">
          <ac:chgData name="Areane Garza" userId="b158b91a047cac20" providerId="LiveId" clId="{33C1AA59-55D0-4C01-987B-84D2066E3F7A}" dt="2022-12-07T22:27:12.242" v="5" actId="26606"/>
          <ac:spMkLst>
            <pc:docMk/>
            <pc:sldMk cId="2586058810" sldId="256"/>
            <ac:spMk id="12" creationId="{63F8093E-8A02-89B7-5EE7-1F98DD3D9C16}"/>
          </ac:spMkLst>
        </pc:spChg>
        <pc:spChg chg="add del mod">
          <ac:chgData name="Areane Garza" userId="b158b91a047cac20" providerId="LiveId" clId="{33C1AA59-55D0-4C01-987B-84D2066E3F7A}" dt="2022-12-07T22:27:24.525" v="7" actId="26606"/>
          <ac:spMkLst>
            <pc:docMk/>
            <pc:sldMk cId="2586058810" sldId="256"/>
            <ac:spMk id="14" creationId="{33CBB62D-237B-27A8-B618-93B31F9D5EC1}"/>
          </ac:spMkLst>
        </pc:spChg>
        <pc:spChg chg="add del mod">
          <ac:chgData name="Areane Garza" userId="b158b91a047cac20" providerId="LiveId" clId="{33C1AA59-55D0-4C01-987B-84D2066E3F7A}" dt="2022-12-07T22:27:24.525" v="7" actId="26606"/>
          <ac:spMkLst>
            <pc:docMk/>
            <pc:sldMk cId="2586058810" sldId="256"/>
            <ac:spMk id="15" creationId="{BE57FEA5-DB5E-F339-4770-C62C1B948026}"/>
          </ac:spMkLst>
        </pc:spChg>
        <pc:spChg chg="add del mod">
          <ac:chgData name="Areane Garza" userId="b158b91a047cac20" providerId="LiveId" clId="{33C1AA59-55D0-4C01-987B-84D2066E3F7A}" dt="2022-12-07T22:27:24.525" v="7" actId="26606"/>
          <ac:spMkLst>
            <pc:docMk/>
            <pc:sldMk cId="2586058810" sldId="256"/>
            <ac:spMk id="16" creationId="{28D27E71-D2E9-FAD2-D3E4-5680F8F958B5}"/>
          </ac:spMkLst>
        </pc:spChg>
        <pc:picChg chg="add mod">
          <ac:chgData name="Areane Garza" userId="b158b91a047cac20" providerId="LiveId" clId="{33C1AA59-55D0-4C01-987B-84D2066E3F7A}" dt="2022-12-09T02:33:39.519" v="3531"/>
          <ac:picMkLst>
            <pc:docMk/>
            <pc:sldMk cId="2586058810" sldId="256"/>
            <ac:picMk id="20" creationId="{4BDD6B17-D2F6-A1A0-F0DE-930451969DDF}"/>
          </ac:picMkLst>
        </pc:picChg>
      </pc:sldChg>
      <pc:sldChg chg="addSp delSp modSp mod modTransition modClrScheme modAnim chgLayout">
        <pc:chgData name="Areane Garza" userId="b158b91a047cac20" providerId="LiveId" clId="{33C1AA59-55D0-4C01-987B-84D2066E3F7A}" dt="2022-12-09T03:58:41.932" v="3888" actId="20577"/>
        <pc:sldMkLst>
          <pc:docMk/>
          <pc:sldMk cId="1713219598" sldId="257"/>
        </pc:sldMkLst>
        <pc:spChg chg="mod">
          <ac:chgData name="Areane Garza" userId="b158b91a047cac20" providerId="LiveId" clId="{33C1AA59-55D0-4C01-987B-84D2066E3F7A}" dt="2022-12-07T22:28:23.111" v="17" actId="26606"/>
          <ac:spMkLst>
            <pc:docMk/>
            <pc:sldMk cId="1713219598" sldId="257"/>
            <ac:spMk id="2" creationId="{1BEF5859-10C9-4588-9727-B9362E26C29D}"/>
          </ac:spMkLst>
        </pc:spChg>
        <pc:spChg chg="add del">
          <ac:chgData name="Areane Garza" userId="b158b91a047cac20" providerId="LiveId" clId="{33C1AA59-55D0-4C01-987B-84D2066E3F7A}" dt="2022-12-07T22:28:23.111" v="17" actId="26606"/>
          <ac:spMkLst>
            <pc:docMk/>
            <pc:sldMk cId="1713219598" sldId="257"/>
            <ac:spMk id="3" creationId="{5671D7E5-EF66-4BCD-8DAA-E9061157F0BE}"/>
          </ac:spMkLst>
        </pc:spChg>
        <pc:spChg chg="del mod">
          <ac:chgData name="Areane Garza" userId="b158b91a047cac20" providerId="LiveId" clId="{33C1AA59-55D0-4C01-987B-84D2066E3F7A}" dt="2022-12-09T03:57:15.953" v="3843" actId="478"/>
          <ac:spMkLst>
            <pc:docMk/>
            <pc:sldMk cId="1713219598" sldId="257"/>
            <ac:spMk id="4" creationId="{36C19884-873C-4D13-BE6D-318CF07B0D12}"/>
          </ac:spMkLst>
        </pc:spChg>
        <pc:spChg chg="mod">
          <ac:chgData name="Areane Garza" userId="b158b91a047cac20" providerId="LiveId" clId="{33C1AA59-55D0-4C01-987B-84D2066E3F7A}" dt="2022-12-09T03:58:41.932" v="3888" actId="20577"/>
          <ac:spMkLst>
            <pc:docMk/>
            <pc:sldMk cId="1713219598" sldId="257"/>
            <ac:spMk id="5" creationId="{9AB5BAF8-EA80-4AD4-8D83-5960C299573A}"/>
          </ac:spMkLst>
        </pc:spChg>
        <pc:spChg chg="mod">
          <ac:chgData name="Areane Garza" userId="b158b91a047cac20" providerId="LiveId" clId="{33C1AA59-55D0-4C01-987B-84D2066E3F7A}" dt="2022-12-09T00:22:21.169" v="1627" actId="1076"/>
          <ac:spMkLst>
            <pc:docMk/>
            <pc:sldMk cId="1713219598" sldId="257"/>
            <ac:spMk id="6" creationId="{7C991F00-87A7-45A6-8029-B097FA72498D}"/>
          </ac:spMkLst>
        </pc:spChg>
        <pc:graphicFrameChg chg="add del mod">
          <ac:chgData name="Areane Garza" userId="b158b91a047cac20" providerId="LiveId" clId="{33C1AA59-55D0-4C01-987B-84D2066E3F7A}" dt="2022-12-07T22:28:15.632" v="14" actId="26606"/>
          <ac:graphicFrameMkLst>
            <pc:docMk/>
            <pc:sldMk cId="1713219598" sldId="257"/>
            <ac:graphicFrameMk id="8" creationId="{145FE913-F58E-0C2E-F884-576151234346}"/>
          </ac:graphicFrameMkLst>
        </pc:graphicFrameChg>
        <pc:graphicFrameChg chg="add del mod">
          <ac:chgData name="Areane Garza" userId="b158b91a047cac20" providerId="LiveId" clId="{33C1AA59-55D0-4C01-987B-84D2066E3F7A}" dt="2022-12-07T22:28:23.097" v="16" actId="26606"/>
          <ac:graphicFrameMkLst>
            <pc:docMk/>
            <pc:sldMk cId="1713219598" sldId="257"/>
            <ac:graphicFrameMk id="10" creationId="{51120E0E-0F27-718C-5434-1532A14B6020}"/>
          </ac:graphicFrameMkLst>
        </pc:graphicFrameChg>
        <pc:graphicFrameChg chg="add mod">
          <ac:chgData name="Areane Garza" userId="b158b91a047cac20" providerId="LiveId" clId="{33C1AA59-55D0-4C01-987B-84D2066E3F7A}" dt="2022-12-09T00:24:18.837" v="1740" actId="20577"/>
          <ac:graphicFrameMkLst>
            <pc:docMk/>
            <pc:sldMk cId="1713219598" sldId="257"/>
            <ac:graphicFrameMk id="12" creationId="{C3CF8F73-1636-100F-BFE4-74FE593333EF}"/>
          </ac:graphicFrameMkLst>
        </pc:graphicFrameChg>
        <pc:picChg chg="add mod">
          <ac:chgData name="Areane Garza" userId="b158b91a047cac20" providerId="LiveId" clId="{33C1AA59-55D0-4C01-987B-84D2066E3F7A}" dt="2022-12-09T00:22:37.699" v="1631" actId="1076"/>
          <ac:picMkLst>
            <pc:docMk/>
            <pc:sldMk cId="1713219598" sldId="257"/>
            <ac:picMk id="9" creationId="{4C1415C7-A27B-876F-843E-78A3226380B0}"/>
          </ac:picMkLst>
        </pc:picChg>
        <pc:picChg chg="add del mod">
          <ac:chgData name="Areane Garza" userId="b158b91a047cac20" providerId="LiveId" clId="{33C1AA59-55D0-4C01-987B-84D2066E3F7A}" dt="2022-12-09T02:36:33.160" v="3534"/>
          <ac:picMkLst>
            <pc:docMk/>
            <pc:sldMk cId="1713219598" sldId="257"/>
            <ac:picMk id="14" creationId="{CCC5B1A9-D19C-6A18-3E02-2F1BE961F3E3}"/>
          </ac:picMkLst>
        </pc:picChg>
        <pc:picChg chg="add del mod">
          <ac:chgData name="Areane Garza" userId="b158b91a047cac20" providerId="LiveId" clId="{33C1AA59-55D0-4C01-987B-84D2066E3F7A}" dt="2022-12-09T02:37:14.357" v="3535"/>
          <ac:picMkLst>
            <pc:docMk/>
            <pc:sldMk cId="1713219598" sldId="257"/>
            <ac:picMk id="17" creationId="{ED5B047E-E5BF-914A-ED08-BE489D639196}"/>
          </ac:picMkLst>
        </pc:picChg>
        <pc:picChg chg="add del mod">
          <ac:chgData name="Areane Garza" userId="b158b91a047cac20" providerId="LiveId" clId="{33C1AA59-55D0-4C01-987B-84D2066E3F7A}" dt="2022-12-09T02:37:59.807" v="3537"/>
          <ac:picMkLst>
            <pc:docMk/>
            <pc:sldMk cId="1713219598" sldId="257"/>
            <ac:picMk id="18" creationId="{FDDD5AD1-04A6-C1B7-70B4-878E6CC93138}"/>
          </ac:picMkLst>
        </pc:picChg>
        <pc:picChg chg="add del mod ord">
          <ac:chgData name="Areane Garza" userId="b158b91a047cac20" providerId="LiveId" clId="{33C1AA59-55D0-4C01-987B-84D2066E3F7A}" dt="2022-12-09T02:38:40.395" v="3538"/>
          <ac:picMkLst>
            <pc:docMk/>
            <pc:sldMk cId="1713219598" sldId="257"/>
            <ac:picMk id="21" creationId="{960A2AE1-6AE3-A8F1-EB7F-767E0CD3A965}"/>
          </ac:picMkLst>
        </pc:picChg>
        <pc:picChg chg="add del mod">
          <ac:chgData name="Areane Garza" userId="b158b91a047cac20" providerId="LiveId" clId="{33C1AA59-55D0-4C01-987B-84D2066E3F7A}" dt="2022-12-09T02:38:50.939" v="3540"/>
          <ac:picMkLst>
            <pc:docMk/>
            <pc:sldMk cId="1713219598" sldId="257"/>
            <ac:picMk id="22" creationId="{99C74B26-D9BB-A90C-520E-4755FED1F21E}"/>
          </ac:picMkLst>
        </pc:picChg>
        <pc:picChg chg="add del mod ord">
          <ac:chgData name="Areane Garza" userId="b158b91a047cac20" providerId="LiveId" clId="{33C1AA59-55D0-4C01-987B-84D2066E3F7A}" dt="2022-12-09T02:39:37.294" v="3541"/>
          <ac:picMkLst>
            <pc:docMk/>
            <pc:sldMk cId="1713219598" sldId="257"/>
            <ac:picMk id="25" creationId="{4FD9D48F-AFE3-3C1B-658A-E4DFA328C2FA}"/>
          </ac:picMkLst>
        </pc:picChg>
        <pc:picChg chg="add mod">
          <ac:chgData name="Areane Garza" userId="b158b91a047cac20" providerId="LiveId" clId="{33C1AA59-55D0-4C01-987B-84D2066E3F7A}" dt="2022-12-09T02:39:37.294" v="3541"/>
          <ac:picMkLst>
            <pc:docMk/>
            <pc:sldMk cId="1713219598" sldId="257"/>
            <ac:picMk id="26" creationId="{E2F4521B-A7D6-EF5C-5EEA-05D6C919305B}"/>
          </ac:picMkLst>
        </pc:picChg>
      </pc:sldChg>
      <pc:sldChg chg="addSp delSp modSp mod modTransition modClrScheme modAnim chgLayout">
        <pc:chgData name="Areane Garza" userId="b158b91a047cac20" providerId="LiveId" clId="{33C1AA59-55D0-4C01-987B-84D2066E3F7A}" dt="2022-12-09T03:58:34.746" v="3884" actId="20577"/>
        <pc:sldMkLst>
          <pc:docMk/>
          <pc:sldMk cId="3571516367" sldId="258"/>
        </pc:sldMkLst>
        <pc:spChg chg="mod">
          <ac:chgData name="Areane Garza" userId="b158b91a047cac20" providerId="LiveId" clId="{33C1AA59-55D0-4C01-987B-84D2066E3F7A}" dt="2022-12-09T02:03:19.511" v="3525" actId="14100"/>
          <ac:spMkLst>
            <pc:docMk/>
            <pc:sldMk cId="3571516367" sldId="258"/>
            <ac:spMk id="2" creationId="{0A32731C-311B-46F7-A865-6C3AF6B09A47}"/>
          </ac:spMkLst>
        </pc:spChg>
        <pc:spChg chg="add del">
          <ac:chgData name="Areane Garza" userId="b158b91a047cac20" providerId="LiveId" clId="{33C1AA59-55D0-4C01-987B-84D2066E3F7A}" dt="2022-12-07T22:28:56.892" v="22" actId="26606"/>
          <ac:spMkLst>
            <pc:docMk/>
            <pc:sldMk cId="3571516367" sldId="258"/>
            <ac:spMk id="3" creationId="{9D5232F9-FD00-464A-9F17-619C91AEF8F3}"/>
          </ac:spMkLst>
        </pc:spChg>
        <pc:spChg chg="mod">
          <ac:chgData name="Areane Garza" userId="b158b91a047cac20" providerId="LiveId" clId="{33C1AA59-55D0-4C01-987B-84D2066E3F7A}" dt="2022-12-09T03:58:34.746" v="3884" actId="20577"/>
          <ac:spMkLst>
            <pc:docMk/>
            <pc:sldMk cId="3571516367" sldId="258"/>
            <ac:spMk id="4" creationId="{70E12647-CCB2-45E2-A9CB-A868F490497E}"/>
          </ac:spMkLst>
        </pc:spChg>
        <pc:spChg chg="del mod">
          <ac:chgData name="Areane Garza" userId="b158b91a047cac20" providerId="LiveId" clId="{33C1AA59-55D0-4C01-987B-84D2066E3F7A}" dt="2022-12-09T03:57:21.006" v="3844" actId="478"/>
          <ac:spMkLst>
            <pc:docMk/>
            <pc:sldMk cId="3571516367" sldId="258"/>
            <ac:spMk id="5" creationId="{8D51ED20-04D4-4894-B0C2-9C541A61A734}"/>
          </ac:spMkLst>
        </pc:spChg>
        <pc:spChg chg="mod">
          <ac:chgData name="Areane Garza" userId="b158b91a047cac20" providerId="LiveId" clId="{33C1AA59-55D0-4C01-987B-84D2066E3F7A}" dt="2022-12-07T22:28:56.892" v="22" actId="26606"/>
          <ac:spMkLst>
            <pc:docMk/>
            <pc:sldMk cId="3571516367" sldId="258"/>
            <ac:spMk id="6" creationId="{7BC1787E-7110-4989-B0B8-DD4E0ACC09DF}"/>
          </ac:spMkLst>
        </pc:spChg>
        <pc:graphicFrameChg chg="add del">
          <ac:chgData name="Areane Garza" userId="b158b91a047cac20" providerId="LiveId" clId="{33C1AA59-55D0-4C01-987B-84D2066E3F7A}" dt="2022-12-07T22:28:55.788" v="19" actId="26606"/>
          <ac:graphicFrameMkLst>
            <pc:docMk/>
            <pc:sldMk cId="3571516367" sldId="258"/>
            <ac:graphicFrameMk id="8" creationId="{5C9CCDAF-899F-31B9-EB83-9E270630A645}"/>
          </ac:graphicFrameMkLst>
        </pc:graphicFrameChg>
        <pc:graphicFrameChg chg="add del">
          <ac:chgData name="Areane Garza" userId="b158b91a047cac20" providerId="LiveId" clId="{33C1AA59-55D0-4C01-987B-84D2066E3F7A}" dt="2022-12-07T22:28:56.870" v="21" actId="26606"/>
          <ac:graphicFrameMkLst>
            <pc:docMk/>
            <pc:sldMk cId="3571516367" sldId="258"/>
            <ac:graphicFrameMk id="10" creationId="{5D60D950-6DF9-F54E-28ED-D318F24DB587}"/>
          </ac:graphicFrameMkLst>
        </pc:graphicFrameChg>
        <pc:graphicFrameChg chg="add mod modGraphic">
          <ac:chgData name="Areane Garza" userId="b158b91a047cac20" providerId="LiveId" clId="{33C1AA59-55D0-4C01-987B-84D2066E3F7A}" dt="2022-12-09T03:53:52.664" v="3804"/>
          <ac:graphicFrameMkLst>
            <pc:docMk/>
            <pc:sldMk cId="3571516367" sldId="258"/>
            <ac:graphicFrameMk id="12" creationId="{D4269768-422C-2687-6369-E4E25DBD08CC}"/>
          </ac:graphicFrameMkLst>
        </pc:graphicFrameChg>
        <pc:picChg chg="add mod">
          <ac:chgData name="Areane Garza" userId="b158b91a047cac20" providerId="LiveId" clId="{33C1AA59-55D0-4C01-987B-84D2066E3F7A}" dt="2022-12-09T02:03:21.888" v="3526" actId="1076"/>
          <ac:picMkLst>
            <pc:docMk/>
            <pc:sldMk cId="3571516367" sldId="258"/>
            <ac:picMk id="9" creationId="{A8AB0D59-4BC0-A2A2-5D0B-3577358F813A}"/>
          </ac:picMkLst>
        </pc:picChg>
        <pc:picChg chg="add del mod">
          <ac:chgData name="Areane Garza" userId="b158b91a047cac20" providerId="LiveId" clId="{33C1AA59-55D0-4C01-987B-84D2066E3F7A}" dt="2022-12-09T02:49:54.482" v="3544"/>
          <ac:picMkLst>
            <pc:docMk/>
            <pc:sldMk cId="3571516367" sldId="258"/>
            <ac:picMk id="18" creationId="{8A27AE47-8449-73F0-576E-28BDFDEFEECC}"/>
          </ac:picMkLst>
        </pc:picChg>
        <pc:picChg chg="add del mod">
          <ac:chgData name="Areane Garza" userId="b158b91a047cac20" providerId="LiveId" clId="{33C1AA59-55D0-4C01-987B-84D2066E3F7A}" dt="2022-12-09T02:50:55.966" v="3545"/>
          <ac:picMkLst>
            <pc:docMk/>
            <pc:sldMk cId="3571516367" sldId="258"/>
            <ac:picMk id="21" creationId="{1653B540-28D8-BA6B-B607-1F219D0BC73A}"/>
          </ac:picMkLst>
        </pc:picChg>
        <pc:picChg chg="add del mod">
          <ac:chgData name="Areane Garza" userId="b158b91a047cac20" providerId="LiveId" clId="{33C1AA59-55D0-4C01-987B-84D2066E3F7A}" dt="2022-12-09T02:51:00.426" v="3547"/>
          <ac:picMkLst>
            <pc:docMk/>
            <pc:sldMk cId="3571516367" sldId="258"/>
            <ac:picMk id="22" creationId="{3CDB8CA2-13C0-775C-B1F3-E5CA506571B8}"/>
          </ac:picMkLst>
        </pc:picChg>
        <pc:picChg chg="add del mod ord">
          <ac:chgData name="Areane Garza" userId="b158b91a047cac20" providerId="LiveId" clId="{33C1AA59-55D0-4C01-987B-84D2066E3F7A}" dt="2022-12-09T02:52:25.391" v="3548"/>
          <ac:picMkLst>
            <pc:docMk/>
            <pc:sldMk cId="3571516367" sldId="258"/>
            <ac:picMk id="25" creationId="{74FB58F1-D89F-E2A8-BCF2-48A4D9ACFC19}"/>
          </ac:picMkLst>
        </pc:picChg>
        <pc:picChg chg="add mod">
          <ac:chgData name="Areane Garza" userId="b158b91a047cac20" providerId="LiveId" clId="{33C1AA59-55D0-4C01-987B-84D2066E3F7A}" dt="2022-12-09T02:52:25.391" v="3548"/>
          <ac:picMkLst>
            <pc:docMk/>
            <pc:sldMk cId="3571516367" sldId="258"/>
            <ac:picMk id="26" creationId="{87175033-CE2B-1297-E430-1FB092C99D15}"/>
          </ac:picMkLst>
        </pc:picChg>
      </pc:sldChg>
      <pc:sldChg chg="del">
        <pc:chgData name="Areane Garza" userId="b158b91a047cac20" providerId="LiveId" clId="{33C1AA59-55D0-4C01-987B-84D2066E3F7A}" dt="2022-12-09T01:16:44.912" v="2824" actId="2696"/>
        <pc:sldMkLst>
          <pc:docMk/>
          <pc:sldMk cId="1429429409" sldId="261"/>
        </pc:sldMkLst>
      </pc:sldChg>
      <pc:sldChg chg="addSp modSp mod modAnim">
        <pc:chgData name="Areane Garza" userId="b158b91a047cac20" providerId="LiveId" clId="{33C1AA59-55D0-4C01-987B-84D2066E3F7A}" dt="2022-12-09T03:11:54.659" v="3566"/>
        <pc:sldMkLst>
          <pc:docMk/>
          <pc:sldMk cId="379728094" sldId="262"/>
        </pc:sldMkLst>
        <pc:spChg chg="mod">
          <ac:chgData name="Areane Garza" userId="b158b91a047cac20" providerId="LiveId" clId="{33C1AA59-55D0-4C01-987B-84D2066E3F7A}" dt="2022-12-09T00:40:15.338" v="2470" actId="14100"/>
          <ac:spMkLst>
            <pc:docMk/>
            <pc:sldMk cId="379728094" sldId="262"/>
            <ac:spMk id="3" creationId="{DA8AFAA9-633A-475C-B8ED-840A34F7294D}"/>
          </ac:spMkLst>
        </pc:spChg>
        <pc:picChg chg="add mod">
          <ac:chgData name="Areane Garza" userId="b158b91a047cac20" providerId="LiveId" clId="{33C1AA59-55D0-4C01-987B-84D2066E3F7A}" dt="2022-12-09T01:32:07.025" v="3500" actId="1076"/>
          <ac:picMkLst>
            <pc:docMk/>
            <pc:sldMk cId="379728094" sldId="262"/>
            <ac:picMk id="5" creationId="{CDEC884C-A27C-8D46-B6C0-547AAED4AC69}"/>
          </ac:picMkLst>
        </pc:picChg>
        <pc:picChg chg="add mod">
          <ac:chgData name="Areane Garza" userId="b158b91a047cac20" providerId="LiveId" clId="{33C1AA59-55D0-4C01-987B-84D2066E3F7A}" dt="2022-12-09T01:32:00.874" v="3499" actId="1076"/>
          <ac:picMkLst>
            <pc:docMk/>
            <pc:sldMk cId="379728094" sldId="262"/>
            <ac:picMk id="7" creationId="{A3CA88DD-C537-E4DA-EFEA-0E537D419F6E}"/>
          </ac:picMkLst>
        </pc:picChg>
        <pc:picChg chg="add mod">
          <ac:chgData name="Areane Garza" userId="b158b91a047cac20" providerId="LiveId" clId="{33C1AA59-55D0-4C01-987B-84D2066E3F7A}" dt="2022-12-09T03:11:54.659" v="3566"/>
          <ac:picMkLst>
            <pc:docMk/>
            <pc:sldMk cId="379728094" sldId="262"/>
            <ac:picMk id="15" creationId="{2B862E95-0BB7-EEE3-6DC8-2F78D7583749}"/>
          </ac:picMkLst>
        </pc:picChg>
      </pc:sldChg>
      <pc:sldChg chg="addSp delSp modSp mod modTransition modAnim">
        <pc:chgData name="Areane Garza" userId="b158b91a047cac20" providerId="LiveId" clId="{33C1AA59-55D0-4C01-987B-84D2066E3F7A}" dt="2022-12-09T03:38:59.609" v="3589"/>
        <pc:sldMkLst>
          <pc:docMk/>
          <pc:sldMk cId="2619301236" sldId="264"/>
        </pc:sldMkLst>
        <pc:picChg chg="add del mod">
          <ac:chgData name="Areane Garza" userId="b158b91a047cac20" providerId="LiveId" clId="{33C1AA59-55D0-4C01-987B-84D2066E3F7A}" dt="2022-12-09T03:38:37.356" v="3588"/>
          <ac:picMkLst>
            <pc:docMk/>
            <pc:sldMk cId="2619301236" sldId="264"/>
            <ac:picMk id="6" creationId="{054E554C-F0DE-C7D6-BBC4-25BE91F8649C}"/>
          </ac:picMkLst>
        </pc:picChg>
        <pc:picChg chg="add del mod">
          <ac:chgData name="Areane Garza" userId="b158b91a047cac20" providerId="LiveId" clId="{33C1AA59-55D0-4C01-987B-84D2066E3F7A}" dt="2022-12-09T03:38:59.609" v="3589"/>
          <ac:picMkLst>
            <pc:docMk/>
            <pc:sldMk cId="2619301236" sldId="264"/>
            <ac:picMk id="15" creationId="{96A761E0-B776-124E-76C1-05249DEC9235}"/>
          </ac:picMkLst>
        </pc:picChg>
        <pc:picChg chg="add mod">
          <ac:chgData name="Areane Garza" userId="b158b91a047cac20" providerId="LiveId" clId="{33C1AA59-55D0-4C01-987B-84D2066E3F7A}" dt="2022-12-09T03:38:59.609" v="3589"/>
          <ac:picMkLst>
            <pc:docMk/>
            <pc:sldMk cId="2619301236" sldId="264"/>
            <ac:picMk id="16" creationId="{EBA11ACF-C375-83D1-82F6-295D6B59A33D}"/>
          </ac:picMkLst>
        </pc:picChg>
        <pc:picChg chg="mod">
          <ac:chgData name="Areane Garza" userId="b158b91a047cac20" providerId="LiveId" clId="{33C1AA59-55D0-4C01-987B-84D2066E3F7A}" dt="2022-12-08T02:48:07.291" v="1422" actId="1076"/>
          <ac:picMkLst>
            <pc:docMk/>
            <pc:sldMk cId="2619301236" sldId="264"/>
            <ac:picMk id="31" creationId="{BAF444BC-7287-398B-D1F2-A0C09F5DB8AB}"/>
          </ac:picMkLst>
        </pc:picChg>
      </pc:sldChg>
      <pc:sldChg chg="addSp delSp modSp mod modTransition modAnim">
        <pc:chgData name="Areane Garza" userId="b158b91a047cac20" providerId="LiveId" clId="{33C1AA59-55D0-4C01-987B-84D2066E3F7A}" dt="2022-12-09T03:58:21.413" v="3872" actId="20577"/>
        <pc:sldMkLst>
          <pc:docMk/>
          <pc:sldMk cId="744379741" sldId="265"/>
        </pc:sldMkLst>
        <pc:spChg chg="mod">
          <ac:chgData name="Areane Garza" userId="b158b91a047cac20" providerId="LiveId" clId="{33C1AA59-55D0-4C01-987B-84D2066E3F7A}" dt="2022-12-07T22:33:58.283" v="53" actId="20577"/>
          <ac:spMkLst>
            <pc:docMk/>
            <pc:sldMk cId="744379741" sldId="265"/>
            <ac:spMk id="2" creationId="{D94A2CD4-732A-43E4-BCB9-CBA2055E0AC6}"/>
          </ac:spMkLst>
        </pc:spChg>
        <pc:spChg chg="mod">
          <ac:chgData name="Areane Garza" userId="b158b91a047cac20" providerId="LiveId" clId="{33C1AA59-55D0-4C01-987B-84D2066E3F7A}" dt="2022-12-09T03:58:21.413" v="3872" actId="20577"/>
          <ac:spMkLst>
            <pc:docMk/>
            <pc:sldMk cId="744379741" sldId="265"/>
            <ac:spMk id="4" creationId="{DA53D834-F1E2-4848-8093-D412A7B081AF}"/>
          </ac:spMkLst>
        </pc:spChg>
        <pc:spChg chg="del">
          <ac:chgData name="Areane Garza" userId="b158b91a047cac20" providerId="LiveId" clId="{33C1AA59-55D0-4C01-987B-84D2066E3F7A}" dt="2022-12-09T03:57:34.222" v="3847" actId="478"/>
          <ac:spMkLst>
            <pc:docMk/>
            <pc:sldMk cId="744379741" sldId="265"/>
            <ac:spMk id="5" creationId="{3555A49C-96F4-440D-B89E-A0AE94F70108}"/>
          </ac:spMkLst>
        </pc:spChg>
        <pc:spChg chg="add del mod">
          <ac:chgData name="Areane Garza" userId="b158b91a047cac20" providerId="LiveId" clId="{33C1AA59-55D0-4C01-987B-84D2066E3F7A}" dt="2022-12-07T22:33:42.757" v="51" actId="478"/>
          <ac:spMkLst>
            <pc:docMk/>
            <pc:sldMk cId="744379741" sldId="265"/>
            <ac:spMk id="10" creationId="{0561B70C-5F2E-8EB9-B7F5-E2AD155B1D63}"/>
          </ac:spMkLst>
        </pc:spChg>
        <pc:spChg chg="mod">
          <ac:chgData name="Areane Garza" userId="b158b91a047cac20" providerId="LiveId" clId="{33C1AA59-55D0-4C01-987B-84D2066E3F7A}" dt="2022-12-07T22:51:09.729" v="417" actId="1076"/>
          <ac:spMkLst>
            <pc:docMk/>
            <pc:sldMk cId="744379741" sldId="265"/>
            <ac:spMk id="12" creationId="{C43FD324-FB44-6927-F16E-E0934C333F6F}"/>
          </ac:spMkLst>
        </pc:spChg>
        <pc:spChg chg="del">
          <ac:chgData name="Areane Garza" userId="b158b91a047cac20" providerId="LiveId" clId="{33C1AA59-55D0-4C01-987B-84D2066E3F7A}" dt="2022-12-07T22:33:39.501" v="49" actId="478"/>
          <ac:spMkLst>
            <pc:docMk/>
            <pc:sldMk cId="744379741" sldId="265"/>
            <ac:spMk id="13" creationId="{F983E69A-EF66-8328-6344-386DDB233BBC}"/>
          </ac:spMkLst>
        </pc:spChg>
        <pc:spChg chg="add del mod">
          <ac:chgData name="Areane Garza" userId="b158b91a047cac20" providerId="LiveId" clId="{33C1AA59-55D0-4C01-987B-84D2066E3F7A}" dt="2022-12-07T22:33:40.981" v="50" actId="478"/>
          <ac:spMkLst>
            <pc:docMk/>
            <pc:sldMk cId="744379741" sldId="265"/>
            <ac:spMk id="14" creationId="{945ADA63-BF65-5984-C7ED-F8670274F40D}"/>
          </ac:spMkLst>
        </pc:spChg>
        <pc:spChg chg="add del mod">
          <ac:chgData name="Areane Garza" userId="b158b91a047cac20" providerId="LiveId" clId="{33C1AA59-55D0-4C01-987B-84D2066E3F7A}" dt="2022-12-07T22:34:59.918" v="66"/>
          <ac:spMkLst>
            <pc:docMk/>
            <pc:sldMk cId="744379741" sldId="265"/>
            <ac:spMk id="15" creationId="{091554F5-A2F6-5EF8-F9D0-B4D472F13DDF}"/>
          </ac:spMkLst>
        </pc:spChg>
        <pc:spChg chg="add mod">
          <ac:chgData name="Areane Garza" userId="b158b91a047cac20" providerId="LiveId" clId="{33C1AA59-55D0-4C01-987B-84D2066E3F7A}" dt="2022-12-08T03:18:00.796" v="1611" actId="115"/>
          <ac:spMkLst>
            <pc:docMk/>
            <pc:sldMk cId="744379741" sldId="265"/>
            <ac:spMk id="16" creationId="{C8A8CD95-A668-1A38-945F-9D5C2829DEC4}"/>
          </ac:spMkLst>
        </pc:spChg>
        <pc:spChg chg="del mod">
          <ac:chgData name="Areane Garza" userId="b158b91a047cac20" providerId="LiveId" clId="{33C1AA59-55D0-4C01-987B-84D2066E3F7A}" dt="2022-12-07T22:33:36.765" v="48" actId="478"/>
          <ac:spMkLst>
            <pc:docMk/>
            <pc:sldMk cId="744379741" sldId="265"/>
            <ac:spMk id="18" creationId="{2C840034-6435-47B5-6C9C-54D2F26BBBB1}"/>
          </ac:spMkLst>
        </pc:spChg>
        <pc:picChg chg="mod">
          <ac:chgData name="Areane Garza" userId="b158b91a047cac20" providerId="LiveId" clId="{33C1AA59-55D0-4C01-987B-84D2066E3F7A}" dt="2022-12-08T03:18:10.417" v="1613" actId="1076"/>
          <ac:picMkLst>
            <pc:docMk/>
            <pc:sldMk cId="744379741" sldId="265"/>
            <ac:picMk id="7" creationId="{B6451F4A-A964-CD33-568C-CAE922D9FCD6}"/>
          </ac:picMkLst>
        </pc:picChg>
        <pc:picChg chg="del">
          <ac:chgData name="Areane Garza" userId="b158b91a047cac20" providerId="LiveId" clId="{33C1AA59-55D0-4C01-987B-84D2066E3F7A}" dt="2022-12-07T22:33:33.917" v="46" actId="478"/>
          <ac:picMkLst>
            <pc:docMk/>
            <pc:sldMk cId="744379741" sldId="265"/>
            <ac:picMk id="8" creationId="{D96CC8B3-295C-41CF-9829-B57C27E715DE}"/>
          </ac:picMkLst>
        </pc:picChg>
        <pc:picChg chg="del">
          <ac:chgData name="Areane Garza" userId="b158b91a047cac20" providerId="LiveId" clId="{33C1AA59-55D0-4C01-987B-84D2066E3F7A}" dt="2022-12-07T22:33:44.485" v="52" actId="478"/>
          <ac:picMkLst>
            <pc:docMk/>
            <pc:sldMk cId="744379741" sldId="265"/>
            <ac:picMk id="9" creationId="{3DB5F2A9-EBE0-5628-BAD8-B31431ED57EB}"/>
          </ac:picMkLst>
        </pc:picChg>
        <pc:picChg chg="add del mod">
          <ac:chgData name="Areane Garza" userId="b158b91a047cac20" providerId="LiveId" clId="{33C1AA59-55D0-4C01-987B-84D2066E3F7A}" dt="2022-12-09T03:30:06.788" v="3583"/>
          <ac:picMkLst>
            <pc:docMk/>
            <pc:sldMk cId="744379741" sldId="265"/>
            <ac:picMk id="22" creationId="{BFAE608D-7E7B-D34B-9C2E-812128966933}"/>
          </ac:picMkLst>
        </pc:picChg>
        <pc:picChg chg="add del mod">
          <ac:chgData name="Areane Garza" userId="b158b91a047cac20" providerId="LiveId" clId="{33C1AA59-55D0-4C01-987B-84D2066E3F7A}" dt="2022-12-09T03:30:36.490" v="3584"/>
          <ac:picMkLst>
            <pc:docMk/>
            <pc:sldMk cId="744379741" sldId="265"/>
            <ac:picMk id="25" creationId="{9A476504-3503-E331-F1D1-2F5EAA0578A9}"/>
          </ac:picMkLst>
        </pc:picChg>
        <pc:picChg chg="add mod">
          <ac:chgData name="Areane Garza" userId="b158b91a047cac20" providerId="LiveId" clId="{33C1AA59-55D0-4C01-987B-84D2066E3F7A}" dt="2022-12-09T03:30:36.490" v="3584"/>
          <ac:picMkLst>
            <pc:docMk/>
            <pc:sldMk cId="744379741" sldId="265"/>
            <ac:picMk id="26" creationId="{911A9578-EEDD-E487-0548-D03CCDD1A69E}"/>
          </ac:picMkLst>
        </pc:picChg>
      </pc:sldChg>
      <pc:sldChg chg="addSp delSp modSp mod modTransition modAnim">
        <pc:chgData name="Areane Garza" userId="b158b91a047cac20" providerId="LiveId" clId="{33C1AA59-55D0-4C01-987B-84D2066E3F7A}" dt="2022-12-09T03:58:11.287" v="3864" actId="20577"/>
        <pc:sldMkLst>
          <pc:docMk/>
          <pc:sldMk cId="1742861620" sldId="266"/>
        </pc:sldMkLst>
        <pc:spChg chg="mod">
          <ac:chgData name="Areane Garza" userId="b158b91a047cac20" providerId="LiveId" clId="{33C1AA59-55D0-4C01-987B-84D2066E3F7A}" dt="2022-12-09T01:21:02.199" v="3419" actId="1076"/>
          <ac:spMkLst>
            <pc:docMk/>
            <pc:sldMk cId="1742861620" sldId="266"/>
            <ac:spMk id="3" creationId="{FED19BCA-B61F-4EA6-A1FB-CCA3BD8506FB}"/>
          </ac:spMkLst>
        </pc:spChg>
        <pc:spChg chg="mod">
          <ac:chgData name="Areane Garza" userId="b158b91a047cac20" providerId="LiveId" clId="{33C1AA59-55D0-4C01-987B-84D2066E3F7A}" dt="2022-12-09T03:58:11.287" v="3864" actId="20577"/>
          <ac:spMkLst>
            <pc:docMk/>
            <pc:sldMk cId="1742861620" sldId="266"/>
            <ac:spMk id="4" creationId="{00560550-EE65-43CE-B899-F421E74287A1}"/>
          </ac:spMkLst>
        </pc:spChg>
        <pc:spChg chg="del">
          <ac:chgData name="Areane Garza" userId="b158b91a047cac20" providerId="LiveId" clId="{33C1AA59-55D0-4C01-987B-84D2066E3F7A}" dt="2022-12-09T03:57:52.538" v="3850" actId="478"/>
          <ac:spMkLst>
            <pc:docMk/>
            <pc:sldMk cId="1742861620" sldId="266"/>
            <ac:spMk id="5" creationId="{4135E32A-1A8C-43D2-9C6E-12887B4DEDFB}"/>
          </ac:spMkLst>
        </pc:spChg>
        <pc:picChg chg="add del mod">
          <ac:chgData name="Areane Garza" userId="b158b91a047cac20" providerId="LiveId" clId="{33C1AA59-55D0-4C01-987B-84D2066E3F7A}" dt="2022-12-09T03:43:40.686" v="3592"/>
          <ac:picMkLst>
            <pc:docMk/>
            <pc:sldMk cId="1742861620" sldId="266"/>
            <ac:picMk id="11" creationId="{C406A644-2F2D-11DB-E6BD-0130823A7A38}"/>
          </ac:picMkLst>
        </pc:picChg>
        <pc:picChg chg="add del mod">
          <ac:chgData name="Areane Garza" userId="b158b91a047cac20" providerId="LiveId" clId="{33C1AA59-55D0-4C01-987B-84D2066E3F7A}" dt="2022-12-09T03:43:57.299" v="3593"/>
          <ac:picMkLst>
            <pc:docMk/>
            <pc:sldMk cId="1742861620" sldId="266"/>
            <ac:picMk id="15" creationId="{99C407FC-67C2-5903-93E7-AE825EF1DCAD}"/>
          </ac:picMkLst>
        </pc:picChg>
        <pc:picChg chg="add del mod">
          <ac:chgData name="Areane Garza" userId="b158b91a047cac20" providerId="LiveId" clId="{33C1AA59-55D0-4C01-987B-84D2066E3F7A}" dt="2022-12-09T03:44:07.978" v="3595"/>
          <ac:picMkLst>
            <pc:docMk/>
            <pc:sldMk cId="1742861620" sldId="266"/>
            <ac:picMk id="16" creationId="{475A94F4-D9FB-3180-83C9-6174E8681320}"/>
          </ac:picMkLst>
        </pc:picChg>
        <pc:picChg chg="add del mod ord">
          <ac:chgData name="Areane Garza" userId="b158b91a047cac20" providerId="LiveId" clId="{33C1AA59-55D0-4C01-987B-84D2066E3F7A}" dt="2022-12-09T03:44:26.965" v="3596"/>
          <ac:picMkLst>
            <pc:docMk/>
            <pc:sldMk cId="1742861620" sldId="266"/>
            <ac:picMk id="18" creationId="{661DB814-DAB4-1A36-CC31-A202853E6B8B}"/>
          </ac:picMkLst>
        </pc:picChg>
        <pc:picChg chg="add mod">
          <ac:chgData name="Areane Garza" userId="b158b91a047cac20" providerId="LiveId" clId="{33C1AA59-55D0-4C01-987B-84D2066E3F7A}" dt="2022-12-09T03:44:26.965" v="3596"/>
          <ac:picMkLst>
            <pc:docMk/>
            <pc:sldMk cId="1742861620" sldId="266"/>
            <ac:picMk id="19" creationId="{891B4905-D82D-4611-CAF3-E090DCDF9931}"/>
          </ac:picMkLst>
        </pc:picChg>
      </pc:sldChg>
      <pc:sldChg chg="addSp delSp modSp mod modTransition modAnim chgLayout">
        <pc:chgData name="Areane Garza" userId="b158b91a047cac20" providerId="LiveId" clId="{33C1AA59-55D0-4C01-987B-84D2066E3F7A}" dt="2022-12-09T03:58:25.491" v="3876" actId="20577"/>
        <pc:sldMkLst>
          <pc:docMk/>
          <pc:sldMk cId="2499682613" sldId="269"/>
        </pc:sldMkLst>
        <pc:spChg chg="mod">
          <ac:chgData name="Areane Garza" userId="b158b91a047cac20" providerId="LiveId" clId="{33C1AA59-55D0-4C01-987B-84D2066E3F7A}" dt="2022-12-07T22:32:14.060" v="42" actId="20577"/>
          <ac:spMkLst>
            <pc:docMk/>
            <pc:sldMk cId="2499682613" sldId="269"/>
            <ac:spMk id="3" creationId="{3E5FEE2D-79E5-4C1D-8BF7-EE619CA7039A}"/>
          </ac:spMkLst>
        </pc:spChg>
        <pc:spChg chg="mod">
          <ac:chgData name="Areane Garza" userId="b158b91a047cac20" providerId="LiveId" clId="{33C1AA59-55D0-4C01-987B-84D2066E3F7A}" dt="2022-12-09T03:58:25.491" v="3876" actId="20577"/>
          <ac:spMkLst>
            <pc:docMk/>
            <pc:sldMk cId="2499682613" sldId="269"/>
            <ac:spMk id="7" creationId="{E7F1AE66-47AA-4110-86B9-0626D4953989}"/>
          </ac:spMkLst>
        </pc:spChg>
        <pc:spChg chg="mod">
          <ac:chgData name="Areane Garza" userId="b158b91a047cac20" providerId="LiveId" clId="{33C1AA59-55D0-4C01-987B-84D2066E3F7A}" dt="2022-12-07T22:31:40.903" v="24" actId="26606"/>
          <ac:spMkLst>
            <pc:docMk/>
            <pc:sldMk cId="2499682613" sldId="269"/>
            <ac:spMk id="9" creationId="{03091613-153A-4005-9F4D-2F185AE5F7BF}"/>
          </ac:spMkLst>
        </pc:spChg>
        <pc:spChg chg="add del mod">
          <ac:chgData name="Areane Garza" userId="b158b91a047cac20" providerId="LiveId" clId="{33C1AA59-55D0-4C01-987B-84D2066E3F7A}" dt="2022-12-09T03:57:29.737" v="3846" actId="478"/>
          <ac:spMkLst>
            <pc:docMk/>
            <pc:sldMk cId="2499682613" sldId="269"/>
            <ac:spMk id="14" creationId="{79193693-90DF-AAF8-8CE3-C705E437D23C}"/>
          </ac:spMkLst>
        </pc:spChg>
        <pc:graphicFrameChg chg="add mod ord modGraphic">
          <ac:chgData name="Areane Garza" userId="b158b91a047cac20" providerId="LiveId" clId="{33C1AA59-55D0-4C01-987B-84D2066E3F7A}" dt="2022-12-09T00:49:56.538" v="2792" actId="20577"/>
          <ac:graphicFrameMkLst>
            <pc:docMk/>
            <pc:sldMk cId="2499682613" sldId="269"/>
            <ac:graphicFrameMk id="4" creationId="{390E7E75-E57A-4FF0-A0E4-A4DBCF6EA89A}"/>
          </ac:graphicFrameMkLst>
        </pc:graphicFrameChg>
        <pc:picChg chg="add del mod">
          <ac:chgData name="Areane Garza" userId="b158b91a047cac20" providerId="LiveId" clId="{33C1AA59-55D0-4C01-987B-84D2066E3F7A}" dt="2022-12-09T03:27:31.255" v="3576"/>
          <ac:picMkLst>
            <pc:docMk/>
            <pc:sldMk cId="2499682613" sldId="269"/>
            <ac:picMk id="8" creationId="{9B0B4EFA-4673-7ED6-EE1C-A7615B9F7A1B}"/>
          </ac:picMkLst>
        </pc:picChg>
        <pc:picChg chg="add del mod">
          <ac:chgData name="Areane Garza" userId="b158b91a047cac20" providerId="LiveId" clId="{33C1AA59-55D0-4C01-987B-84D2066E3F7A}" dt="2022-12-09T03:27:48.778" v="3577"/>
          <ac:picMkLst>
            <pc:docMk/>
            <pc:sldMk cId="2499682613" sldId="269"/>
            <ac:picMk id="12" creationId="{11FC04F8-C68C-B52E-678F-1799D6C288E5}"/>
          </ac:picMkLst>
        </pc:picChg>
        <pc:picChg chg="add del mod">
          <ac:chgData name="Areane Garza" userId="b158b91a047cac20" providerId="LiveId" clId="{33C1AA59-55D0-4C01-987B-84D2066E3F7A}" dt="2022-12-09T03:27:50.286" v="3579"/>
          <ac:picMkLst>
            <pc:docMk/>
            <pc:sldMk cId="2499682613" sldId="269"/>
            <ac:picMk id="13" creationId="{DFFC23A8-E952-6324-F55F-36C5B724F2C6}"/>
          </ac:picMkLst>
        </pc:picChg>
        <pc:picChg chg="add del mod ord">
          <ac:chgData name="Areane Garza" userId="b158b91a047cac20" providerId="LiveId" clId="{33C1AA59-55D0-4C01-987B-84D2066E3F7A}" dt="2022-12-09T03:28:08.249" v="3580"/>
          <ac:picMkLst>
            <pc:docMk/>
            <pc:sldMk cId="2499682613" sldId="269"/>
            <ac:picMk id="17" creationId="{4B01EE39-9EDA-116F-F0E1-E96A929B04F7}"/>
          </ac:picMkLst>
        </pc:picChg>
        <pc:picChg chg="add mod">
          <ac:chgData name="Areane Garza" userId="b158b91a047cac20" providerId="LiveId" clId="{33C1AA59-55D0-4C01-987B-84D2066E3F7A}" dt="2022-12-09T03:28:08.249" v="3580"/>
          <ac:picMkLst>
            <pc:docMk/>
            <pc:sldMk cId="2499682613" sldId="269"/>
            <ac:picMk id="18" creationId="{F563B0A8-5395-08ED-3DD9-2CB0AE8F78A9}"/>
          </ac:picMkLst>
        </pc:picChg>
      </pc:sldChg>
      <pc:sldChg chg="del">
        <pc:chgData name="Areane Garza" userId="b158b91a047cac20" providerId="LiveId" clId="{33C1AA59-55D0-4C01-987B-84D2066E3F7A}" dt="2022-12-08T02:49:13.945" v="1423" actId="47"/>
        <pc:sldMkLst>
          <pc:docMk/>
          <pc:sldMk cId="2896385493" sldId="270"/>
        </pc:sldMkLst>
      </pc:sldChg>
      <pc:sldChg chg="addSp delSp modSp mod setBg">
        <pc:chgData name="Areane Garza" userId="b158b91a047cac20" providerId="LiveId" clId="{33C1AA59-55D0-4C01-987B-84D2066E3F7A}" dt="2022-12-09T03:58:06.429" v="3860" actId="20577"/>
        <pc:sldMkLst>
          <pc:docMk/>
          <pc:sldMk cId="1969787568" sldId="271"/>
        </pc:sldMkLst>
        <pc:spChg chg="mod">
          <ac:chgData name="Areane Garza" userId="b158b91a047cac20" providerId="LiveId" clId="{33C1AA59-55D0-4C01-987B-84D2066E3F7A}" dt="2022-12-09T01:29:36.025" v="3486" actId="1076"/>
          <ac:spMkLst>
            <pc:docMk/>
            <pc:sldMk cId="1969787568" sldId="271"/>
            <ac:spMk id="2" creationId="{8BDF1EDE-5423-435C-B149-87AB1BC22B83}"/>
          </ac:spMkLst>
        </pc:spChg>
        <pc:spChg chg="mod">
          <ac:chgData name="Areane Garza" userId="b158b91a047cac20" providerId="LiveId" clId="{33C1AA59-55D0-4C01-987B-84D2066E3F7A}" dt="2022-12-09T03:57:03.497" v="3842" actId="27636"/>
          <ac:spMkLst>
            <pc:docMk/>
            <pc:sldMk cId="1969787568" sldId="271"/>
            <ac:spMk id="3" creationId="{AF64C29E-DF30-4DC6-AB95-2016F9A703B6}"/>
          </ac:spMkLst>
        </pc:spChg>
        <pc:spChg chg="mod">
          <ac:chgData name="Areane Garza" userId="b158b91a047cac20" providerId="LiveId" clId="{33C1AA59-55D0-4C01-987B-84D2066E3F7A}" dt="2022-12-09T03:58:06.429" v="3860" actId="20577"/>
          <ac:spMkLst>
            <pc:docMk/>
            <pc:sldMk cId="1969787568" sldId="271"/>
            <ac:spMk id="4" creationId="{A47C7382-18E7-4821-8C61-461D6BBE08FC}"/>
          </ac:spMkLst>
        </pc:spChg>
        <pc:spChg chg="del mod">
          <ac:chgData name="Areane Garza" userId="b158b91a047cac20" providerId="LiveId" clId="{33C1AA59-55D0-4C01-987B-84D2066E3F7A}" dt="2022-12-09T03:57:56.933" v="3852" actId="478"/>
          <ac:spMkLst>
            <pc:docMk/>
            <pc:sldMk cId="1969787568" sldId="271"/>
            <ac:spMk id="5" creationId="{3990FA1B-5022-47AB-A0AE-8F5C5797997C}"/>
          </ac:spMkLst>
        </pc:spChg>
        <pc:picChg chg="add del mod">
          <ac:chgData name="Areane Garza" userId="b158b91a047cac20" providerId="LiveId" clId="{33C1AA59-55D0-4C01-987B-84D2066E3F7A}" dt="2022-12-09T01:28:43.351" v="3483" actId="478"/>
          <ac:picMkLst>
            <pc:docMk/>
            <pc:sldMk cId="1969787568" sldId="271"/>
            <ac:picMk id="8" creationId="{EEE9B6A5-F475-C4EF-99AE-8496E0E9501C}"/>
          </ac:picMkLst>
        </pc:picChg>
      </pc:sldChg>
      <pc:sldChg chg="addSp delSp modSp del mod modTransition modAnim chgLayout">
        <pc:chgData name="Areane Garza" userId="b158b91a047cac20" providerId="LiveId" clId="{33C1AA59-55D0-4C01-987B-84D2066E3F7A}" dt="2022-12-09T03:24:34.239" v="3573" actId="2696"/>
        <pc:sldMkLst>
          <pc:docMk/>
          <pc:sldMk cId="3404392070" sldId="272"/>
        </pc:sldMkLst>
        <pc:spChg chg="mod">
          <ac:chgData name="Areane Garza" userId="b158b91a047cac20" providerId="LiveId" clId="{33C1AA59-55D0-4C01-987B-84D2066E3F7A}" dt="2022-12-07T22:31:27.542" v="23" actId="26606"/>
          <ac:spMkLst>
            <pc:docMk/>
            <pc:sldMk cId="3404392070" sldId="272"/>
            <ac:spMk id="2" creationId="{61DCF9D7-DAD5-6117-991E-DF4456AE2F6F}"/>
          </ac:spMkLst>
        </pc:spChg>
        <pc:spChg chg="mod">
          <ac:chgData name="Areane Garza" userId="b158b91a047cac20" providerId="LiveId" clId="{33C1AA59-55D0-4C01-987B-84D2066E3F7A}" dt="2022-12-07T22:31:27.542" v="23" actId="26606"/>
          <ac:spMkLst>
            <pc:docMk/>
            <pc:sldMk cId="3404392070" sldId="272"/>
            <ac:spMk id="4" creationId="{E685AD6A-6CC2-4DCE-7AD1-04F1FE7FB21C}"/>
          </ac:spMkLst>
        </pc:spChg>
        <pc:spChg chg="mod">
          <ac:chgData name="Areane Garza" userId="b158b91a047cac20" providerId="LiveId" clId="{33C1AA59-55D0-4C01-987B-84D2066E3F7A}" dt="2022-12-07T22:31:27.542" v="23" actId="26606"/>
          <ac:spMkLst>
            <pc:docMk/>
            <pc:sldMk cId="3404392070" sldId="272"/>
            <ac:spMk id="5" creationId="{F36389BA-7C56-DA61-002F-7577D06D6605}"/>
          </ac:spMkLst>
        </pc:spChg>
        <pc:spChg chg="mod">
          <ac:chgData name="Areane Garza" userId="b158b91a047cac20" providerId="LiveId" clId="{33C1AA59-55D0-4C01-987B-84D2066E3F7A}" dt="2022-12-07T22:31:27.542" v="23" actId="26606"/>
          <ac:spMkLst>
            <pc:docMk/>
            <pc:sldMk cId="3404392070" sldId="272"/>
            <ac:spMk id="6" creationId="{31838FAE-BCA8-0127-62B8-12A39E52791E}"/>
          </ac:spMkLst>
        </pc:spChg>
        <pc:graphicFrameChg chg="add mod ord modGraphic">
          <ac:chgData name="Areane Garza" userId="b158b91a047cac20" providerId="LiveId" clId="{33C1AA59-55D0-4C01-987B-84D2066E3F7A}" dt="2022-12-09T03:15:27.266" v="3567" actId="2165"/>
          <ac:graphicFrameMkLst>
            <pc:docMk/>
            <pc:sldMk cId="3404392070" sldId="272"/>
            <ac:graphicFrameMk id="7" creationId="{6D72C77F-5C6B-1B7C-73EC-9B1BE1D438A3}"/>
          </ac:graphicFrameMkLst>
        </pc:graphicFrameChg>
        <pc:picChg chg="add del mod">
          <ac:chgData name="Areane Garza" userId="b158b91a047cac20" providerId="LiveId" clId="{33C1AA59-55D0-4C01-987B-84D2066E3F7A}" dt="2022-12-09T03:17:26.177" v="3570"/>
          <ac:picMkLst>
            <pc:docMk/>
            <pc:sldMk cId="3404392070" sldId="272"/>
            <ac:picMk id="16" creationId="{E150C2EA-8573-70FE-3445-7F27A4ABF90F}"/>
          </ac:picMkLst>
        </pc:picChg>
        <pc:picChg chg="add del mod">
          <ac:chgData name="Areane Garza" userId="b158b91a047cac20" providerId="LiveId" clId="{33C1AA59-55D0-4C01-987B-84D2066E3F7A}" dt="2022-12-09T03:18:42.454" v="3571"/>
          <ac:picMkLst>
            <pc:docMk/>
            <pc:sldMk cId="3404392070" sldId="272"/>
            <ac:picMk id="19" creationId="{EE61BBD8-5F84-A361-14AA-74E97353BBD9}"/>
          </ac:picMkLst>
        </pc:picChg>
        <pc:picChg chg="add mod">
          <ac:chgData name="Areane Garza" userId="b158b91a047cac20" providerId="LiveId" clId="{33C1AA59-55D0-4C01-987B-84D2066E3F7A}" dt="2022-12-09T03:18:42.454" v="3571"/>
          <ac:picMkLst>
            <pc:docMk/>
            <pc:sldMk cId="3404392070" sldId="272"/>
            <ac:picMk id="20" creationId="{1FA6AABD-DDDB-3F76-03F1-AECEF50A5610}"/>
          </ac:picMkLst>
        </pc:picChg>
      </pc:sldChg>
      <pc:sldChg chg="addSp delSp modSp add del mod">
        <pc:chgData name="Areane Garza" userId="b158b91a047cac20" providerId="LiveId" clId="{33C1AA59-55D0-4C01-987B-84D2066E3F7A}" dt="2022-12-09T03:22:42.231" v="3572" actId="2696"/>
        <pc:sldMkLst>
          <pc:docMk/>
          <pc:sldMk cId="1238144355" sldId="273"/>
        </pc:sldMkLst>
        <pc:spChg chg="mod">
          <ac:chgData name="Areane Garza" userId="b158b91a047cac20" providerId="LiveId" clId="{33C1AA59-55D0-4C01-987B-84D2066E3F7A}" dt="2022-12-07T22:49:39.741" v="413" actId="20577"/>
          <ac:spMkLst>
            <pc:docMk/>
            <pc:sldMk cId="1238144355" sldId="273"/>
            <ac:spMk id="2" creationId="{D94A2CD4-732A-43E4-BCB9-CBA2055E0AC6}"/>
          </ac:spMkLst>
        </pc:spChg>
        <pc:spChg chg="add mod">
          <ac:chgData name="Areane Garza" userId="b158b91a047cac20" providerId="LiveId" clId="{33C1AA59-55D0-4C01-987B-84D2066E3F7A}" dt="2022-12-07T22:51:52.761" v="441" actId="1076"/>
          <ac:spMkLst>
            <pc:docMk/>
            <pc:sldMk cId="1238144355" sldId="273"/>
            <ac:spMk id="10" creationId="{4BE5AB3F-825F-EE41-3363-0C000A5FB52D}"/>
          </ac:spMkLst>
        </pc:spChg>
        <pc:spChg chg="del mod">
          <ac:chgData name="Areane Garza" userId="b158b91a047cac20" providerId="LiveId" clId="{33C1AA59-55D0-4C01-987B-84D2066E3F7A}" dt="2022-12-07T22:46:48.042" v="395" actId="478"/>
          <ac:spMkLst>
            <pc:docMk/>
            <pc:sldMk cId="1238144355" sldId="273"/>
            <ac:spMk id="12" creationId="{C43FD324-FB44-6927-F16E-E0934C333F6F}"/>
          </ac:spMkLst>
        </pc:spChg>
        <pc:spChg chg="del">
          <ac:chgData name="Areane Garza" userId="b158b91a047cac20" providerId="LiveId" clId="{33C1AA59-55D0-4C01-987B-84D2066E3F7A}" dt="2022-12-07T22:46:54.293" v="397" actId="478"/>
          <ac:spMkLst>
            <pc:docMk/>
            <pc:sldMk cId="1238144355" sldId="273"/>
            <ac:spMk id="13" creationId="{F983E69A-EF66-8328-6344-386DDB233BBC}"/>
          </ac:spMkLst>
        </pc:spChg>
        <pc:spChg chg="add mod">
          <ac:chgData name="Areane Garza" userId="b158b91a047cac20" providerId="LiveId" clId="{33C1AA59-55D0-4C01-987B-84D2066E3F7A}" dt="2022-12-07T22:56:34.331" v="830" actId="14100"/>
          <ac:spMkLst>
            <pc:docMk/>
            <pc:sldMk cId="1238144355" sldId="273"/>
            <ac:spMk id="14" creationId="{7A25D1F0-1AA2-6E63-A1DF-FCFFC6B41CCF}"/>
          </ac:spMkLst>
        </pc:spChg>
        <pc:spChg chg="add del mod">
          <ac:chgData name="Areane Garza" userId="b158b91a047cac20" providerId="LiveId" clId="{33C1AA59-55D0-4C01-987B-84D2066E3F7A}" dt="2022-12-07T22:52:08.344" v="443"/>
          <ac:spMkLst>
            <pc:docMk/>
            <pc:sldMk cId="1238144355" sldId="273"/>
            <ac:spMk id="15" creationId="{8DA0121F-6ED4-7835-781E-28A72284CC3A}"/>
          </ac:spMkLst>
        </pc:spChg>
        <pc:spChg chg="add mod">
          <ac:chgData name="Areane Garza" userId="b158b91a047cac20" providerId="LiveId" clId="{33C1AA59-55D0-4C01-987B-84D2066E3F7A}" dt="2022-12-08T03:18:24.961" v="1614" actId="403"/>
          <ac:spMkLst>
            <pc:docMk/>
            <pc:sldMk cId="1238144355" sldId="273"/>
            <ac:spMk id="16" creationId="{FD110FB6-148F-11A5-8E90-91D2FDF2A24C}"/>
          </ac:spMkLst>
        </pc:spChg>
        <pc:spChg chg="del">
          <ac:chgData name="Areane Garza" userId="b158b91a047cac20" providerId="LiveId" clId="{33C1AA59-55D0-4C01-987B-84D2066E3F7A}" dt="2022-12-07T22:46:51.986" v="396" actId="478"/>
          <ac:spMkLst>
            <pc:docMk/>
            <pc:sldMk cId="1238144355" sldId="273"/>
            <ac:spMk id="18" creationId="{2C840034-6435-47B5-6C9C-54D2F26BBBB1}"/>
          </ac:spMkLst>
        </pc:spChg>
        <pc:picChg chg="del">
          <ac:chgData name="Areane Garza" userId="b158b91a047cac20" providerId="LiveId" clId="{33C1AA59-55D0-4C01-987B-84D2066E3F7A}" dt="2022-12-07T22:46:44.708" v="393" actId="478"/>
          <ac:picMkLst>
            <pc:docMk/>
            <pc:sldMk cId="1238144355" sldId="273"/>
            <ac:picMk id="7" creationId="{B6451F4A-A964-CD33-568C-CAE922D9FCD6}"/>
          </ac:picMkLst>
        </pc:picChg>
        <pc:picChg chg="mod">
          <ac:chgData name="Areane Garza" userId="b158b91a047cac20" providerId="LiveId" clId="{33C1AA59-55D0-4C01-987B-84D2066E3F7A}" dt="2022-12-08T03:18:31.779" v="1615" actId="14100"/>
          <ac:picMkLst>
            <pc:docMk/>
            <pc:sldMk cId="1238144355" sldId="273"/>
            <ac:picMk id="8" creationId="{D96CC8B3-295C-41CF-9829-B57C27E715DE}"/>
          </ac:picMkLst>
        </pc:picChg>
        <pc:picChg chg="del">
          <ac:chgData name="Areane Garza" userId="b158b91a047cac20" providerId="LiveId" clId="{33C1AA59-55D0-4C01-987B-84D2066E3F7A}" dt="2022-12-07T22:46:57.356" v="398" actId="478"/>
          <ac:picMkLst>
            <pc:docMk/>
            <pc:sldMk cId="1238144355" sldId="273"/>
            <ac:picMk id="9" creationId="{3DB5F2A9-EBE0-5628-BAD8-B31431ED57EB}"/>
          </ac:picMkLst>
        </pc:picChg>
      </pc:sldChg>
      <pc:sldChg chg="addSp delSp modSp add mod">
        <pc:chgData name="Areane Garza" userId="b158b91a047cac20" providerId="LiveId" clId="{33C1AA59-55D0-4C01-987B-84D2066E3F7A}" dt="2022-12-09T03:58:17.198" v="3868" actId="20577"/>
        <pc:sldMkLst>
          <pc:docMk/>
          <pc:sldMk cId="1947293996" sldId="274"/>
        </pc:sldMkLst>
        <pc:spChg chg="mod">
          <ac:chgData name="Areane Garza" userId="b158b91a047cac20" providerId="LiveId" clId="{33C1AA59-55D0-4C01-987B-84D2066E3F7A}" dt="2022-12-07T23:00:15.020" v="963" actId="20577"/>
          <ac:spMkLst>
            <pc:docMk/>
            <pc:sldMk cId="1947293996" sldId="274"/>
            <ac:spMk id="2" creationId="{D94A2CD4-732A-43E4-BCB9-CBA2055E0AC6}"/>
          </ac:spMkLst>
        </pc:spChg>
        <pc:spChg chg="mod">
          <ac:chgData name="Areane Garza" userId="b158b91a047cac20" providerId="LiveId" clId="{33C1AA59-55D0-4C01-987B-84D2066E3F7A}" dt="2022-12-09T03:58:17.198" v="3868" actId="20577"/>
          <ac:spMkLst>
            <pc:docMk/>
            <pc:sldMk cId="1947293996" sldId="274"/>
            <ac:spMk id="4" creationId="{DA53D834-F1E2-4848-8093-D412A7B081AF}"/>
          </ac:spMkLst>
        </pc:spChg>
        <pc:spChg chg="del mod">
          <ac:chgData name="Areane Garza" userId="b158b91a047cac20" providerId="LiveId" clId="{33C1AA59-55D0-4C01-987B-84D2066E3F7A}" dt="2022-12-09T03:57:45.802" v="3849" actId="478"/>
          <ac:spMkLst>
            <pc:docMk/>
            <pc:sldMk cId="1947293996" sldId="274"/>
            <ac:spMk id="5" creationId="{3555A49C-96F4-440D-B89E-A0AE94F70108}"/>
          </ac:spMkLst>
        </pc:spChg>
        <pc:spChg chg="add mod">
          <ac:chgData name="Areane Garza" userId="b158b91a047cac20" providerId="LiveId" clId="{33C1AA59-55D0-4C01-987B-84D2066E3F7A}" dt="2022-12-08T03:19:00.694" v="1619" actId="14100"/>
          <ac:spMkLst>
            <pc:docMk/>
            <pc:sldMk cId="1947293996" sldId="274"/>
            <ac:spMk id="10" creationId="{A0CF4254-1A0E-84CD-6AF1-080CA41DFECC}"/>
          </ac:spMkLst>
        </pc:spChg>
        <pc:spChg chg="del">
          <ac:chgData name="Areane Garza" userId="b158b91a047cac20" providerId="LiveId" clId="{33C1AA59-55D0-4C01-987B-84D2066E3F7A}" dt="2022-12-07T22:58:29.369" v="914" actId="478"/>
          <ac:spMkLst>
            <pc:docMk/>
            <pc:sldMk cId="1947293996" sldId="274"/>
            <ac:spMk id="12" creationId="{C43FD324-FB44-6927-F16E-E0934C333F6F}"/>
          </ac:spMkLst>
        </pc:spChg>
        <pc:spChg chg="del">
          <ac:chgData name="Areane Garza" userId="b158b91a047cac20" providerId="LiveId" clId="{33C1AA59-55D0-4C01-987B-84D2066E3F7A}" dt="2022-12-07T22:58:48.541" v="919" actId="478"/>
          <ac:spMkLst>
            <pc:docMk/>
            <pc:sldMk cId="1947293996" sldId="274"/>
            <ac:spMk id="13" creationId="{F983E69A-EF66-8328-6344-386DDB233BBC}"/>
          </ac:spMkLst>
        </pc:spChg>
        <pc:spChg chg="add mod">
          <ac:chgData name="Areane Garza" userId="b158b91a047cac20" providerId="LiveId" clId="{33C1AA59-55D0-4C01-987B-84D2066E3F7A}" dt="2022-12-08T03:19:28.213" v="1623" actId="2710"/>
          <ac:spMkLst>
            <pc:docMk/>
            <pc:sldMk cId="1947293996" sldId="274"/>
            <ac:spMk id="14" creationId="{72172214-52A9-15E5-4254-477D5CEBBBA6}"/>
          </ac:spMkLst>
        </pc:spChg>
        <pc:spChg chg="add mod">
          <ac:chgData name="Areane Garza" userId="b158b91a047cac20" providerId="LiveId" clId="{33C1AA59-55D0-4C01-987B-84D2066E3F7A}" dt="2022-12-08T03:18:48.929" v="1617" actId="1076"/>
          <ac:spMkLst>
            <pc:docMk/>
            <pc:sldMk cId="1947293996" sldId="274"/>
            <ac:spMk id="16" creationId="{185B16ED-1FEF-DC35-CC77-C7A774F6D5CA}"/>
          </ac:spMkLst>
        </pc:spChg>
        <pc:spChg chg="del">
          <ac:chgData name="Areane Garza" userId="b158b91a047cac20" providerId="LiveId" clId="{33C1AA59-55D0-4C01-987B-84D2066E3F7A}" dt="2022-12-07T22:58:24.769" v="912" actId="478"/>
          <ac:spMkLst>
            <pc:docMk/>
            <pc:sldMk cId="1947293996" sldId="274"/>
            <ac:spMk id="18" creationId="{2C840034-6435-47B5-6C9C-54D2F26BBBB1}"/>
          </ac:spMkLst>
        </pc:spChg>
        <pc:picChg chg="del">
          <ac:chgData name="Areane Garza" userId="b158b91a047cac20" providerId="LiveId" clId="{33C1AA59-55D0-4C01-987B-84D2066E3F7A}" dt="2022-12-07T22:58:31.141" v="915" actId="478"/>
          <ac:picMkLst>
            <pc:docMk/>
            <pc:sldMk cId="1947293996" sldId="274"/>
            <ac:picMk id="7" creationId="{B6451F4A-A964-CD33-568C-CAE922D9FCD6}"/>
          </ac:picMkLst>
        </pc:picChg>
        <pc:picChg chg="del">
          <ac:chgData name="Areane Garza" userId="b158b91a047cac20" providerId="LiveId" clId="{33C1AA59-55D0-4C01-987B-84D2066E3F7A}" dt="2022-12-07T22:58:27.576" v="913" actId="478"/>
          <ac:picMkLst>
            <pc:docMk/>
            <pc:sldMk cId="1947293996" sldId="274"/>
            <ac:picMk id="8" creationId="{D96CC8B3-295C-41CF-9829-B57C27E715DE}"/>
          </ac:picMkLst>
        </pc:picChg>
        <pc:picChg chg="mod">
          <ac:chgData name="Areane Garza" userId="b158b91a047cac20" providerId="LiveId" clId="{33C1AA59-55D0-4C01-987B-84D2066E3F7A}" dt="2022-12-08T02:32:08.462" v="965" actId="14100"/>
          <ac:picMkLst>
            <pc:docMk/>
            <pc:sldMk cId="1947293996" sldId="274"/>
            <ac:picMk id="9" creationId="{3DB5F2A9-EBE0-5628-BAD8-B31431ED57EB}"/>
          </ac:picMkLst>
        </pc:picChg>
        <pc:picChg chg="add mod">
          <ac:chgData name="Areane Garza" userId="b158b91a047cac20" providerId="LiveId" clId="{33C1AA59-55D0-4C01-987B-84D2066E3F7A}" dt="2022-12-09T03:32:08.384" v="3585"/>
          <ac:picMkLst>
            <pc:docMk/>
            <pc:sldMk cId="1947293996" sldId="274"/>
            <ac:picMk id="22" creationId="{6118784C-21EF-0EEF-E977-5CE14E5255A7}"/>
          </ac:picMkLst>
        </pc:picChg>
      </pc:sldChg>
      <pc:sldChg chg="addSp delSp modSp new mod modTransition modAnim">
        <pc:chgData name="Areane Garza" userId="b158b91a047cac20" providerId="LiveId" clId="{33C1AA59-55D0-4C01-987B-84D2066E3F7A}" dt="2022-12-09T03:58:31.086" v="3880" actId="20577"/>
        <pc:sldMkLst>
          <pc:docMk/>
          <pc:sldMk cId="4050334267" sldId="275"/>
        </pc:sldMkLst>
        <pc:spChg chg="mod">
          <ac:chgData name="Areane Garza" userId="b158b91a047cac20" providerId="LiveId" clId="{33C1AA59-55D0-4C01-987B-84D2066E3F7A}" dt="2022-12-09T01:24:35.741" v="3477" actId="20577"/>
          <ac:spMkLst>
            <pc:docMk/>
            <pc:sldMk cId="4050334267" sldId="275"/>
            <ac:spMk id="2" creationId="{85EB271D-2DFB-76C6-B260-036ABE03639D}"/>
          </ac:spMkLst>
        </pc:spChg>
        <pc:spChg chg="mod">
          <ac:chgData name="Areane Garza" userId="b158b91a047cac20" providerId="LiveId" clId="{33C1AA59-55D0-4C01-987B-84D2066E3F7A}" dt="2022-12-09T03:58:31.086" v="3880" actId="20577"/>
          <ac:spMkLst>
            <pc:docMk/>
            <pc:sldMk cId="4050334267" sldId="275"/>
            <ac:spMk id="3" creationId="{95806F08-E375-A631-C8A4-550718FA36B8}"/>
          </ac:spMkLst>
        </pc:spChg>
        <pc:spChg chg="del">
          <ac:chgData name="Areane Garza" userId="b158b91a047cac20" providerId="LiveId" clId="{33C1AA59-55D0-4C01-987B-84D2066E3F7A}" dt="2022-12-09T03:57:24.443" v="3845" actId="478"/>
          <ac:spMkLst>
            <pc:docMk/>
            <pc:sldMk cId="4050334267" sldId="275"/>
            <ac:spMk id="4" creationId="{C81E2BA6-CB34-BECE-045E-E52E716B7DE2}"/>
          </ac:spMkLst>
        </pc:spChg>
        <pc:spChg chg="del">
          <ac:chgData name="Areane Garza" userId="b158b91a047cac20" providerId="LiveId" clId="{33C1AA59-55D0-4C01-987B-84D2066E3F7A}" dt="2022-12-09T01:24:20.664" v="3437" actId="478"/>
          <ac:spMkLst>
            <pc:docMk/>
            <pc:sldMk cId="4050334267" sldId="275"/>
            <ac:spMk id="6" creationId="{7B1EBFC0-2A82-E3E8-925A-719A6E3E6A5B}"/>
          </ac:spMkLst>
        </pc:spChg>
        <pc:picChg chg="add mod">
          <ac:chgData name="Areane Garza" userId="b158b91a047cac20" providerId="LiveId" clId="{33C1AA59-55D0-4C01-987B-84D2066E3F7A}" dt="2022-12-09T02:57:21.463" v="3555" actId="1076"/>
          <ac:picMkLst>
            <pc:docMk/>
            <pc:sldMk cId="4050334267" sldId="275"/>
            <ac:picMk id="8" creationId="{CD086C27-AC6B-842C-7B1D-721C60A9C543}"/>
          </ac:picMkLst>
        </pc:picChg>
        <pc:picChg chg="add del mod">
          <ac:chgData name="Areane Garza" userId="b158b91a047cac20" providerId="LiveId" clId="{33C1AA59-55D0-4C01-987B-84D2066E3F7A}" dt="2022-12-09T02:56:34.518" v="3551"/>
          <ac:picMkLst>
            <pc:docMk/>
            <pc:sldMk cId="4050334267" sldId="275"/>
            <ac:picMk id="12" creationId="{2B271B65-335E-239A-522A-D06F67715812}"/>
          </ac:picMkLst>
        </pc:picChg>
        <pc:picChg chg="add del mod">
          <ac:chgData name="Areane Garza" userId="b158b91a047cac20" providerId="LiveId" clId="{33C1AA59-55D0-4C01-987B-84D2066E3F7A}" dt="2022-12-09T02:56:45.757" v="3552"/>
          <ac:picMkLst>
            <pc:docMk/>
            <pc:sldMk cId="4050334267" sldId="275"/>
            <ac:picMk id="15" creationId="{CA6C69CE-A5EA-3E55-73AF-F6D1930B6E4D}"/>
          </ac:picMkLst>
        </pc:picChg>
        <pc:picChg chg="add del mod">
          <ac:chgData name="Areane Garza" userId="b158b91a047cac20" providerId="LiveId" clId="{33C1AA59-55D0-4C01-987B-84D2066E3F7A}" dt="2022-12-09T03:07:24.161" v="3561"/>
          <ac:picMkLst>
            <pc:docMk/>
            <pc:sldMk cId="4050334267" sldId="275"/>
            <ac:picMk id="16" creationId="{223AEB1C-7C81-4C38-FB23-8C2BA692DC03}"/>
          </ac:picMkLst>
        </pc:picChg>
        <pc:picChg chg="add del mod ord">
          <ac:chgData name="Areane Garza" userId="b158b91a047cac20" providerId="LiveId" clId="{33C1AA59-55D0-4C01-987B-84D2066E3F7A}" dt="2022-12-09T03:07:31.752" v="3562"/>
          <ac:picMkLst>
            <pc:docMk/>
            <pc:sldMk cId="4050334267" sldId="275"/>
            <ac:picMk id="21" creationId="{EA41A06E-146A-3D24-A8E5-EF60CE914F0C}"/>
          </ac:picMkLst>
        </pc:picChg>
        <pc:picChg chg="add del mod">
          <ac:chgData name="Areane Garza" userId="b158b91a047cac20" providerId="LiveId" clId="{33C1AA59-55D0-4C01-987B-84D2066E3F7A}" dt="2022-12-09T03:07:34.814" v="3564"/>
          <ac:picMkLst>
            <pc:docMk/>
            <pc:sldMk cId="4050334267" sldId="275"/>
            <ac:picMk id="22" creationId="{92B48D13-DE76-9F85-60DB-E119F5876035}"/>
          </ac:picMkLst>
        </pc:picChg>
        <pc:picChg chg="add del mod ord">
          <ac:chgData name="Areane Garza" userId="b158b91a047cac20" providerId="LiveId" clId="{33C1AA59-55D0-4C01-987B-84D2066E3F7A}" dt="2022-12-09T03:08:29.591" v="3565"/>
          <ac:picMkLst>
            <pc:docMk/>
            <pc:sldMk cId="4050334267" sldId="275"/>
            <ac:picMk id="25" creationId="{BCA7FD8B-9FDD-676E-3CA7-B598DB3C2945}"/>
          </ac:picMkLst>
        </pc:picChg>
        <pc:picChg chg="add mod">
          <ac:chgData name="Areane Garza" userId="b158b91a047cac20" providerId="LiveId" clId="{33C1AA59-55D0-4C01-987B-84D2066E3F7A}" dt="2022-12-09T03:08:29.591" v="3565"/>
          <ac:picMkLst>
            <pc:docMk/>
            <pc:sldMk cId="4050334267" sldId="275"/>
            <ac:picMk id="26" creationId="{AD561F14-6F0A-D60B-E633-CDF71D17C7D3}"/>
          </ac:picMkLst>
        </pc:picChg>
        <pc:inkChg chg="add del">
          <ac:chgData name="Areane Garza" userId="b158b91a047cac20" providerId="LiveId" clId="{33C1AA59-55D0-4C01-987B-84D2066E3F7A}" dt="2022-12-09T02:56:34.518" v="3551"/>
          <ac:inkMkLst>
            <pc:docMk/>
            <pc:sldMk cId="4050334267" sldId="275"/>
            <ac:inkMk id="11" creationId="{C00B44D4-00A2-1508-C89E-6CF4D612C7E4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920D3F-250F-4C3A-9727-35ED41FEFC71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D2B268D-D620-4419-8E75-5E6D9155F92B}">
      <dgm:prSet/>
      <dgm:spPr/>
      <dgm:t>
        <a:bodyPr/>
        <a:lstStyle/>
        <a:p>
          <a:r>
            <a:rPr lang="en-US" dirty="0"/>
            <a:t>What is B-cell lymphoma?</a:t>
          </a:r>
        </a:p>
      </dgm:t>
    </dgm:pt>
    <dgm:pt modelId="{064117DE-B8B3-4146-9CD2-291252E38575}" type="parTrans" cxnId="{CA57B305-4C76-4CA6-AE0F-217D978E0093}">
      <dgm:prSet/>
      <dgm:spPr/>
      <dgm:t>
        <a:bodyPr/>
        <a:lstStyle/>
        <a:p>
          <a:endParaRPr lang="en-US"/>
        </a:p>
      </dgm:t>
    </dgm:pt>
    <dgm:pt modelId="{2369FAC0-06A1-4473-8825-88C5B7E809B4}" type="sibTrans" cxnId="{CA57B305-4C76-4CA6-AE0F-217D978E0093}">
      <dgm:prSet/>
      <dgm:spPr/>
      <dgm:t>
        <a:bodyPr/>
        <a:lstStyle/>
        <a:p>
          <a:endParaRPr lang="en-US"/>
        </a:p>
      </dgm:t>
    </dgm:pt>
    <dgm:pt modelId="{D93B0671-1DD5-4C9D-B8DF-85D0FA6B183F}">
      <dgm:prSet/>
      <dgm:spPr/>
      <dgm:t>
        <a:bodyPr/>
        <a:lstStyle/>
        <a:p>
          <a:r>
            <a:rPr lang="en-US" dirty="0" err="1"/>
            <a:t>Adicet</a:t>
          </a:r>
          <a:r>
            <a:rPr lang="en-US" dirty="0"/>
            <a:t> Bio </a:t>
          </a:r>
        </a:p>
      </dgm:t>
    </dgm:pt>
    <dgm:pt modelId="{54CD8933-F4DD-48FA-8830-78A54BF7C743}" type="parTrans" cxnId="{2EA8AFA5-0C64-417F-914D-9B587D674560}">
      <dgm:prSet/>
      <dgm:spPr/>
      <dgm:t>
        <a:bodyPr/>
        <a:lstStyle/>
        <a:p>
          <a:endParaRPr lang="en-US"/>
        </a:p>
      </dgm:t>
    </dgm:pt>
    <dgm:pt modelId="{335881BB-2EFA-4008-9359-A7BA8524AAA6}" type="sibTrans" cxnId="{2EA8AFA5-0C64-417F-914D-9B587D674560}">
      <dgm:prSet/>
      <dgm:spPr/>
      <dgm:t>
        <a:bodyPr/>
        <a:lstStyle/>
        <a:p>
          <a:endParaRPr lang="en-US"/>
        </a:p>
      </dgm:t>
    </dgm:pt>
    <dgm:pt modelId="{1F78E385-3FC7-4645-B235-A4A0584F8A90}">
      <dgm:prSet/>
      <dgm:spPr/>
      <dgm:t>
        <a:bodyPr/>
        <a:lstStyle/>
        <a:p>
          <a:r>
            <a:rPr lang="en-US" dirty="0"/>
            <a:t>The Challenges </a:t>
          </a:r>
        </a:p>
      </dgm:t>
    </dgm:pt>
    <dgm:pt modelId="{2316BC05-C9CB-4555-8165-9FE46F1E4978}" type="parTrans" cxnId="{CE4718F5-F9B1-4B33-A1C8-4C6592F6C3B1}">
      <dgm:prSet/>
      <dgm:spPr/>
      <dgm:t>
        <a:bodyPr/>
        <a:lstStyle/>
        <a:p>
          <a:endParaRPr lang="en-US"/>
        </a:p>
      </dgm:t>
    </dgm:pt>
    <dgm:pt modelId="{715F1BBE-B2C5-471A-A652-D29B696D8A65}" type="sibTrans" cxnId="{CE4718F5-F9B1-4B33-A1C8-4C6592F6C3B1}">
      <dgm:prSet/>
      <dgm:spPr/>
      <dgm:t>
        <a:bodyPr/>
        <a:lstStyle/>
        <a:p>
          <a:endParaRPr lang="en-US"/>
        </a:p>
      </dgm:t>
    </dgm:pt>
    <dgm:pt modelId="{CEC72090-7FC3-4B15-8899-5B516803FAEE}" type="pres">
      <dgm:prSet presAssocID="{4A920D3F-250F-4C3A-9727-35ED41FEFC71}" presName="Name0" presStyleCnt="0">
        <dgm:presLayoutVars>
          <dgm:dir/>
          <dgm:animLvl val="lvl"/>
          <dgm:resizeHandles val="exact"/>
        </dgm:presLayoutVars>
      </dgm:prSet>
      <dgm:spPr/>
    </dgm:pt>
    <dgm:pt modelId="{CA9FF126-044E-4780-A0E7-89E97CE7CDA7}" type="pres">
      <dgm:prSet presAssocID="{DD2B268D-D620-4419-8E75-5E6D9155F92B}" presName="linNode" presStyleCnt="0"/>
      <dgm:spPr/>
    </dgm:pt>
    <dgm:pt modelId="{8E0B63A3-8625-40A7-9AAC-10ABFFBC2350}" type="pres">
      <dgm:prSet presAssocID="{DD2B268D-D620-4419-8E75-5E6D9155F92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60C7F90-4E8B-45B0-85F8-705DBE8D6F1B}" type="pres">
      <dgm:prSet presAssocID="{2369FAC0-06A1-4473-8825-88C5B7E809B4}" presName="sp" presStyleCnt="0"/>
      <dgm:spPr/>
    </dgm:pt>
    <dgm:pt modelId="{4952CC88-C562-4554-A44C-90F157294ED7}" type="pres">
      <dgm:prSet presAssocID="{1F78E385-3FC7-4645-B235-A4A0584F8A90}" presName="linNode" presStyleCnt="0"/>
      <dgm:spPr/>
    </dgm:pt>
    <dgm:pt modelId="{998B08DF-3062-43E3-9006-AD260D11979E}" type="pres">
      <dgm:prSet presAssocID="{1F78E385-3FC7-4645-B235-A4A0584F8A9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5328D96-5A52-4901-A5FE-283B6618EA37}" type="pres">
      <dgm:prSet presAssocID="{715F1BBE-B2C5-471A-A652-D29B696D8A65}" presName="sp" presStyleCnt="0"/>
      <dgm:spPr/>
    </dgm:pt>
    <dgm:pt modelId="{4716BA7A-2622-4E06-B98C-EDBE28A5438F}" type="pres">
      <dgm:prSet presAssocID="{D93B0671-1DD5-4C9D-B8DF-85D0FA6B183F}" presName="linNode" presStyleCnt="0"/>
      <dgm:spPr/>
    </dgm:pt>
    <dgm:pt modelId="{154113C9-4D41-4E63-9A46-96A239CF1407}" type="pres">
      <dgm:prSet presAssocID="{D93B0671-1DD5-4C9D-B8DF-85D0FA6B183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CA57B305-4C76-4CA6-AE0F-217D978E0093}" srcId="{4A920D3F-250F-4C3A-9727-35ED41FEFC71}" destId="{DD2B268D-D620-4419-8E75-5E6D9155F92B}" srcOrd="0" destOrd="0" parTransId="{064117DE-B8B3-4146-9CD2-291252E38575}" sibTransId="{2369FAC0-06A1-4473-8825-88C5B7E809B4}"/>
    <dgm:cxn modelId="{2EA8AFA5-0C64-417F-914D-9B587D674560}" srcId="{4A920D3F-250F-4C3A-9727-35ED41FEFC71}" destId="{D93B0671-1DD5-4C9D-B8DF-85D0FA6B183F}" srcOrd="2" destOrd="0" parTransId="{54CD8933-F4DD-48FA-8830-78A54BF7C743}" sibTransId="{335881BB-2EFA-4008-9359-A7BA8524AAA6}"/>
    <dgm:cxn modelId="{9E6684C9-558D-4DCF-83E0-94F9FE1B3C50}" type="presOf" srcId="{1F78E385-3FC7-4645-B235-A4A0584F8A90}" destId="{998B08DF-3062-43E3-9006-AD260D11979E}" srcOrd="0" destOrd="0" presId="urn:microsoft.com/office/officeart/2005/8/layout/vList5"/>
    <dgm:cxn modelId="{DD5B40CB-F1AC-4627-817D-CC5E07A5A4C6}" type="presOf" srcId="{DD2B268D-D620-4419-8E75-5E6D9155F92B}" destId="{8E0B63A3-8625-40A7-9AAC-10ABFFBC2350}" srcOrd="0" destOrd="0" presId="urn:microsoft.com/office/officeart/2005/8/layout/vList5"/>
    <dgm:cxn modelId="{7AC529D2-BA77-4CCA-85C5-0C8844C28E8A}" type="presOf" srcId="{D93B0671-1DD5-4C9D-B8DF-85D0FA6B183F}" destId="{154113C9-4D41-4E63-9A46-96A239CF1407}" srcOrd="0" destOrd="0" presId="urn:microsoft.com/office/officeart/2005/8/layout/vList5"/>
    <dgm:cxn modelId="{CE4718F5-F9B1-4B33-A1C8-4C6592F6C3B1}" srcId="{4A920D3F-250F-4C3A-9727-35ED41FEFC71}" destId="{1F78E385-3FC7-4645-B235-A4A0584F8A90}" srcOrd="1" destOrd="0" parTransId="{2316BC05-C9CB-4555-8165-9FE46F1E4978}" sibTransId="{715F1BBE-B2C5-471A-A652-D29B696D8A65}"/>
    <dgm:cxn modelId="{AFD14DF5-16CD-42D6-A1EB-6125B36FAB58}" type="presOf" srcId="{4A920D3F-250F-4C3A-9727-35ED41FEFC71}" destId="{CEC72090-7FC3-4B15-8899-5B516803FAEE}" srcOrd="0" destOrd="0" presId="urn:microsoft.com/office/officeart/2005/8/layout/vList5"/>
    <dgm:cxn modelId="{C99D9F16-AE3F-493F-A8C9-95ABD1430567}" type="presParOf" srcId="{CEC72090-7FC3-4B15-8899-5B516803FAEE}" destId="{CA9FF126-044E-4780-A0E7-89E97CE7CDA7}" srcOrd="0" destOrd="0" presId="urn:microsoft.com/office/officeart/2005/8/layout/vList5"/>
    <dgm:cxn modelId="{EE1A0835-8186-4E91-B0EF-A1895FB57195}" type="presParOf" srcId="{CA9FF126-044E-4780-A0E7-89E97CE7CDA7}" destId="{8E0B63A3-8625-40A7-9AAC-10ABFFBC2350}" srcOrd="0" destOrd="0" presId="urn:microsoft.com/office/officeart/2005/8/layout/vList5"/>
    <dgm:cxn modelId="{88D357CF-26B2-4DEC-AFFC-51D06C4A372C}" type="presParOf" srcId="{CEC72090-7FC3-4B15-8899-5B516803FAEE}" destId="{B60C7F90-4E8B-45B0-85F8-705DBE8D6F1B}" srcOrd="1" destOrd="0" presId="urn:microsoft.com/office/officeart/2005/8/layout/vList5"/>
    <dgm:cxn modelId="{B22D7373-F10F-4B46-88C8-17E983F52439}" type="presParOf" srcId="{CEC72090-7FC3-4B15-8899-5B516803FAEE}" destId="{4952CC88-C562-4554-A44C-90F157294ED7}" srcOrd="2" destOrd="0" presId="urn:microsoft.com/office/officeart/2005/8/layout/vList5"/>
    <dgm:cxn modelId="{A3673DAC-929C-43DE-8F81-25578BC6FD4B}" type="presParOf" srcId="{4952CC88-C562-4554-A44C-90F157294ED7}" destId="{998B08DF-3062-43E3-9006-AD260D11979E}" srcOrd="0" destOrd="0" presId="urn:microsoft.com/office/officeart/2005/8/layout/vList5"/>
    <dgm:cxn modelId="{BEC835EA-80E5-48AD-B183-7DB04B08876D}" type="presParOf" srcId="{CEC72090-7FC3-4B15-8899-5B516803FAEE}" destId="{15328D96-5A52-4901-A5FE-283B6618EA37}" srcOrd="3" destOrd="0" presId="urn:microsoft.com/office/officeart/2005/8/layout/vList5"/>
    <dgm:cxn modelId="{0A2EFB6B-54DC-4FB3-81CA-0466468A8F0F}" type="presParOf" srcId="{CEC72090-7FC3-4B15-8899-5B516803FAEE}" destId="{4716BA7A-2622-4E06-B98C-EDBE28A5438F}" srcOrd="4" destOrd="0" presId="urn:microsoft.com/office/officeart/2005/8/layout/vList5"/>
    <dgm:cxn modelId="{2E29C25E-235E-4C4C-AF02-2A35A3692C7F}" type="presParOf" srcId="{4716BA7A-2622-4E06-B98C-EDBE28A5438F}" destId="{154113C9-4D41-4E63-9A46-96A239CF140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E4440F-F3BE-4702-BA80-3C225250713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D44062-8162-44FD-B61A-4831961DCDD1}">
      <dgm:prSet custT="1"/>
      <dgm:spPr/>
      <dgm:t>
        <a:bodyPr anchor="ctr"/>
        <a:lstStyle/>
        <a:p>
          <a:r>
            <a:rPr lang="en-US" sz="1800" b="1" baseline="0" dirty="0"/>
            <a:t>Current solution landscape</a:t>
          </a:r>
          <a:r>
            <a:rPr lang="en-US" sz="1100" baseline="0" dirty="0"/>
            <a:t>: </a:t>
          </a:r>
          <a:r>
            <a:rPr lang="en-US" sz="1600" baseline="0" dirty="0"/>
            <a:t>While many have shown promise, the question remains how well they match up versus CAR T</a:t>
          </a:r>
        </a:p>
        <a:p>
          <a:r>
            <a:rPr lang="en-US" sz="1000" baseline="0" dirty="0"/>
            <a:t>- Rituximab: CD20 </a:t>
          </a:r>
          <a:r>
            <a:rPr lang="en-US" sz="1000" baseline="0" dirty="0" err="1"/>
            <a:t>mAb</a:t>
          </a:r>
          <a:endParaRPr lang="en-US" sz="1000" baseline="0" dirty="0"/>
        </a:p>
        <a:p>
          <a:r>
            <a:rPr lang="en-US" sz="1000" baseline="0" dirty="0"/>
            <a:t>- R-CHOP</a:t>
          </a:r>
        </a:p>
        <a:p>
          <a:r>
            <a:rPr lang="en-US" sz="1000" baseline="0" dirty="0"/>
            <a:t>- High Dose Chemotherapy + Stem cell Transplant</a:t>
          </a:r>
          <a:endParaRPr lang="en-US" sz="1000" dirty="0"/>
        </a:p>
      </dgm:t>
    </dgm:pt>
    <dgm:pt modelId="{F1851605-26F9-4FC7-9B49-736805138494}" type="parTrans" cxnId="{780F0F1C-A096-43D4-99DC-6A350B4AD5E8}">
      <dgm:prSet/>
      <dgm:spPr/>
      <dgm:t>
        <a:bodyPr/>
        <a:lstStyle/>
        <a:p>
          <a:endParaRPr lang="en-US"/>
        </a:p>
      </dgm:t>
    </dgm:pt>
    <dgm:pt modelId="{A19F6AC6-E5F9-4518-833A-C0F7CEEA903F}" type="sibTrans" cxnId="{780F0F1C-A096-43D4-99DC-6A350B4AD5E8}">
      <dgm:prSet/>
      <dgm:spPr/>
      <dgm:t>
        <a:bodyPr/>
        <a:lstStyle/>
        <a:p>
          <a:endParaRPr lang="en-US"/>
        </a:p>
      </dgm:t>
    </dgm:pt>
    <dgm:pt modelId="{DA42A66F-852F-4546-999B-B76645767934}">
      <dgm:prSet custT="1"/>
      <dgm:spPr/>
      <dgm:t>
        <a:bodyPr/>
        <a:lstStyle/>
        <a:p>
          <a:r>
            <a:rPr lang="en-US" sz="1800" b="1" baseline="0" dirty="0" err="1"/>
            <a:t>Adicet</a:t>
          </a:r>
          <a:r>
            <a:rPr lang="en-US" sz="1800" b="1" baseline="0" dirty="0"/>
            <a:t> Bio:</a:t>
          </a:r>
          <a:r>
            <a:rPr lang="en-US" sz="1800" baseline="0" dirty="0"/>
            <a:t> </a:t>
          </a:r>
          <a:r>
            <a:rPr lang="en-US" sz="1600" baseline="0" dirty="0"/>
            <a:t>clinical stage biotechnology company with the aim to discover &amp; develop allogenic engineered CAR T cell therapies</a:t>
          </a:r>
          <a:endParaRPr lang="en-US" sz="1800" dirty="0"/>
        </a:p>
      </dgm:t>
    </dgm:pt>
    <dgm:pt modelId="{BF1AE063-9C2C-47A3-8028-83C46232CCB3}" type="parTrans" cxnId="{C3DAB17E-2C18-4D1B-9DA8-B89844D7082A}">
      <dgm:prSet/>
      <dgm:spPr/>
      <dgm:t>
        <a:bodyPr/>
        <a:lstStyle/>
        <a:p>
          <a:endParaRPr lang="en-US"/>
        </a:p>
      </dgm:t>
    </dgm:pt>
    <dgm:pt modelId="{B79AFC0A-2226-48CA-9F15-DEBBAD1B0BF1}" type="sibTrans" cxnId="{C3DAB17E-2C18-4D1B-9DA8-B89844D7082A}">
      <dgm:prSet/>
      <dgm:spPr/>
      <dgm:t>
        <a:bodyPr/>
        <a:lstStyle/>
        <a:p>
          <a:endParaRPr lang="en-US"/>
        </a:p>
      </dgm:t>
    </dgm:pt>
    <dgm:pt modelId="{D9F3AF81-F85F-4216-8EDA-2FBED13533FA}">
      <dgm:prSet custT="1"/>
      <dgm:spPr/>
      <dgm:t>
        <a:bodyPr/>
        <a:lstStyle/>
        <a:p>
          <a:r>
            <a:rPr lang="en-US" sz="1800" b="1" baseline="0" dirty="0"/>
            <a:t>ADI-001 Mechanism of action</a:t>
          </a:r>
          <a:r>
            <a:rPr lang="en-US" sz="1800" baseline="0" dirty="0"/>
            <a:t>: </a:t>
          </a:r>
          <a:r>
            <a:rPr lang="en-US" sz="1600" baseline="0" dirty="0"/>
            <a:t>gamma delta T cells rids the body of tumor cells expressing CD20 antigen while sparing healthy cells; shares elements of both innate &amp; adaptive immunity</a:t>
          </a:r>
          <a:endParaRPr lang="en-US" sz="1800" dirty="0"/>
        </a:p>
      </dgm:t>
    </dgm:pt>
    <dgm:pt modelId="{91FEA212-DF78-4356-B5E5-4C73541D7FA5}" type="parTrans" cxnId="{5BDCBEDE-7E7E-42C8-90D0-A69119106AE2}">
      <dgm:prSet/>
      <dgm:spPr/>
      <dgm:t>
        <a:bodyPr/>
        <a:lstStyle/>
        <a:p>
          <a:endParaRPr lang="en-US"/>
        </a:p>
      </dgm:t>
    </dgm:pt>
    <dgm:pt modelId="{DEE4739D-B1F9-4934-8494-710D8C38BC33}" type="sibTrans" cxnId="{5BDCBEDE-7E7E-42C8-90D0-A69119106AE2}">
      <dgm:prSet/>
      <dgm:spPr/>
      <dgm:t>
        <a:bodyPr/>
        <a:lstStyle/>
        <a:p>
          <a:endParaRPr lang="en-US"/>
        </a:p>
      </dgm:t>
    </dgm:pt>
    <dgm:pt modelId="{BEC374FF-9AFC-4BEC-8F34-EE38157127B0}">
      <dgm:prSet custT="1"/>
      <dgm:spPr/>
      <dgm:t>
        <a:bodyPr/>
        <a:lstStyle/>
        <a:p>
          <a:r>
            <a:rPr lang="en-US" sz="1600" baseline="0" dirty="0"/>
            <a:t>Has potential to recognize a range of targets &amp; persist in the body for years unlike current therapy options</a:t>
          </a:r>
          <a:endParaRPr lang="en-US" sz="1600" dirty="0"/>
        </a:p>
      </dgm:t>
    </dgm:pt>
    <dgm:pt modelId="{40354AB8-66E2-4F80-A2B0-5785039283AA}" type="parTrans" cxnId="{24E80FC2-AFAC-40B3-B549-FCAFB8985A1E}">
      <dgm:prSet/>
      <dgm:spPr/>
      <dgm:t>
        <a:bodyPr/>
        <a:lstStyle/>
        <a:p>
          <a:endParaRPr lang="en-US"/>
        </a:p>
      </dgm:t>
    </dgm:pt>
    <dgm:pt modelId="{DCD898EA-62E5-43EE-9954-4E020C777B3E}" type="sibTrans" cxnId="{24E80FC2-AFAC-40B3-B549-FCAFB8985A1E}">
      <dgm:prSet/>
      <dgm:spPr/>
      <dgm:t>
        <a:bodyPr/>
        <a:lstStyle/>
        <a:p>
          <a:endParaRPr lang="en-US"/>
        </a:p>
      </dgm:t>
    </dgm:pt>
    <dgm:pt modelId="{162BB591-9556-45B0-ABC8-B21A40AADDF1}">
      <dgm:prSet custT="1"/>
      <dgm:spPr/>
      <dgm:t>
        <a:bodyPr/>
        <a:lstStyle/>
        <a:p>
          <a:r>
            <a:rPr lang="en-US" sz="1800" b="1" dirty="0"/>
            <a:t>ADI-001: </a:t>
          </a:r>
          <a:r>
            <a:rPr lang="en-US" sz="1600" dirty="0"/>
            <a:t>a treatment developed by </a:t>
          </a:r>
          <a:r>
            <a:rPr lang="en-US" sz="1600" dirty="0" err="1"/>
            <a:t>Adicet</a:t>
          </a:r>
          <a:r>
            <a:rPr lang="en-US" sz="1600" dirty="0"/>
            <a:t> to overcome these challenges for cancers</a:t>
          </a:r>
          <a:endParaRPr lang="en-US" sz="1800" dirty="0"/>
        </a:p>
      </dgm:t>
    </dgm:pt>
    <dgm:pt modelId="{3CB1AEF5-5268-4C0A-9CF6-2A989BCDCD48}" type="parTrans" cxnId="{5241A18C-637C-4408-8DF4-ABEDA0897FF6}">
      <dgm:prSet/>
      <dgm:spPr/>
      <dgm:t>
        <a:bodyPr/>
        <a:lstStyle/>
        <a:p>
          <a:endParaRPr lang="en-US"/>
        </a:p>
      </dgm:t>
    </dgm:pt>
    <dgm:pt modelId="{85A69927-84F4-438B-A434-42FB9116DA21}" type="sibTrans" cxnId="{5241A18C-637C-4408-8DF4-ABEDA0897FF6}">
      <dgm:prSet/>
      <dgm:spPr/>
      <dgm:t>
        <a:bodyPr/>
        <a:lstStyle/>
        <a:p>
          <a:endParaRPr lang="en-US"/>
        </a:p>
      </dgm:t>
    </dgm:pt>
    <dgm:pt modelId="{42F5F560-BE68-4973-9014-87743B76847F}" type="pres">
      <dgm:prSet presAssocID="{01E4440F-F3BE-4702-BA80-3C2252507134}" presName="vert0" presStyleCnt="0">
        <dgm:presLayoutVars>
          <dgm:dir/>
          <dgm:animOne val="branch"/>
          <dgm:animLvl val="lvl"/>
        </dgm:presLayoutVars>
      </dgm:prSet>
      <dgm:spPr/>
    </dgm:pt>
    <dgm:pt modelId="{338AB723-5BF9-48C3-B0D1-ECC09DF72EA4}" type="pres">
      <dgm:prSet presAssocID="{1AD44062-8162-44FD-B61A-4831961DCDD1}" presName="thickLine" presStyleLbl="alignNode1" presStyleIdx="0" presStyleCnt="5"/>
      <dgm:spPr/>
    </dgm:pt>
    <dgm:pt modelId="{BEE8CF61-1E1C-4680-B432-B9F72F20BBFD}" type="pres">
      <dgm:prSet presAssocID="{1AD44062-8162-44FD-B61A-4831961DCDD1}" presName="horz1" presStyleCnt="0"/>
      <dgm:spPr/>
    </dgm:pt>
    <dgm:pt modelId="{DEAC0BD5-392E-4B63-9FCA-4EBBE27080BF}" type="pres">
      <dgm:prSet presAssocID="{1AD44062-8162-44FD-B61A-4831961DCDD1}" presName="tx1" presStyleLbl="revTx" presStyleIdx="0" presStyleCnt="5" custScaleX="100098" custScaleY="138245"/>
      <dgm:spPr/>
    </dgm:pt>
    <dgm:pt modelId="{FE546A4A-FAAF-41E2-B230-5E9C6A06DA86}" type="pres">
      <dgm:prSet presAssocID="{1AD44062-8162-44FD-B61A-4831961DCDD1}" presName="vert1" presStyleCnt="0"/>
      <dgm:spPr/>
    </dgm:pt>
    <dgm:pt modelId="{4FB2604B-5383-4FE2-975A-6DC92D748ACD}" type="pres">
      <dgm:prSet presAssocID="{DA42A66F-852F-4546-999B-B76645767934}" presName="thickLine" presStyleLbl="alignNode1" presStyleIdx="1" presStyleCnt="5"/>
      <dgm:spPr/>
    </dgm:pt>
    <dgm:pt modelId="{F8513C4E-6BBA-4425-9696-1B42F670B7E5}" type="pres">
      <dgm:prSet presAssocID="{DA42A66F-852F-4546-999B-B76645767934}" presName="horz1" presStyleCnt="0"/>
      <dgm:spPr/>
    </dgm:pt>
    <dgm:pt modelId="{D7FFDB05-29A0-4D7B-A4A4-4C8254E53C22}" type="pres">
      <dgm:prSet presAssocID="{DA42A66F-852F-4546-999B-B76645767934}" presName="tx1" presStyleLbl="revTx" presStyleIdx="1" presStyleCnt="5"/>
      <dgm:spPr/>
    </dgm:pt>
    <dgm:pt modelId="{EB10F711-10C4-4F27-A27C-6ECC204EF349}" type="pres">
      <dgm:prSet presAssocID="{DA42A66F-852F-4546-999B-B76645767934}" presName="vert1" presStyleCnt="0"/>
      <dgm:spPr/>
    </dgm:pt>
    <dgm:pt modelId="{783A9788-E0BD-4352-B499-6D56D8B3C149}" type="pres">
      <dgm:prSet presAssocID="{162BB591-9556-45B0-ABC8-B21A40AADDF1}" presName="thickLine" presStyleLbl="alignNode1" presStyleIdx="2" presStyleCnt="5"/>
      <dgm:spPr/>
    </dgm:pt>
    <dgm:pt modelId="{AABE77E6-A12D-4B4F-AE6D-DB4576D6995C}" type="pres">
      <dgm:prSet presAssocID="{162BB591-9556-45B0-ABC8-B21A40AADDF1}" presName="horz1" presStyleCnt="0"/>
      <dgm:spPr/>
    </dgm:pt>
    <dgm:pt modelId="{7532020A-AFE7-4A67-BD4D-8620FD81AC48}" type="pres">
      <dgm:prSet presAssocID="{162BB591-9556-45B0-ABC8-B21A40AADDF1}" presName="tx1" presStyleLbl="revTx" presStyleIdx="2" presStyleCnt="5"/>
      <dgm:spPr/>
    </dgm:pt>
    <dgm:pt modelId="{0436280E-382E-4030-A55D-9913E2788BC9}" type="pres">
      <dgm:prSet presAssocID="{162BB591-9556-45B0-ABC8-B21A40AADDF1}" presName="vert1" presStyleCnt="0"/>
      <dgm:spPr/>
    </dgm:pt>
    <dgm:pt modelId="{49096958-8433-4A3C-AEA3-892DDF667C45}" type="pres">
      <dgm:prSet presAssocID="{D9F3AF81-F85F-4216-8EDA-2FBED13533FA}" presName="thickLine" presStyleLbl="alignNode1" presStyleIdx="3" presStyleCnt="5"/>
      <dgm:spPr/>
    </dgm:pt>
    <dgm:pt modelId="{FC187BA2-E18C-49E7-9D3C-137105B4747B}" type="pres">
      <dgm:prSet presAssocID="{D9F3AF81-F85F-4216-8EDA-2FBED13533FA}" presName="horz1" presStyleCnt="0"/>
      <dgm:spPr/>
    </dgm:pt>
    <dgm:pt modelId="{B78CC1A5-2ADE-4077-BCA0-DD0E8A7CEFD3}" type="pres">
      <dgm:prSet presAssocID="{D9F3AF81-F85F-4216-8EDA-2FBED13533FA}" presName="tx1" presStyleLbl="revTx" presStyleIdx="3" presStyleCnt="5"/>
      <dgm:spPr/>
    </dgm:pt>
    <dgm:pt modelId="{FF342D64-4AEB-4026-8224-A7FA55300857}" type="pres">
      <dgm:prSet presAssocID="{D9F3AF81-F85F-4216-8EDA-2FBED13533FA}" presName="vert1" presStyleCnt="0"/>
      <dgm:spPr/>
    </dgm:pt>
    <dgm:pt modelId="{8E646320-3EE0-4477-83BD-8C3BFC37EB46}" type="pres">
      <dgm:prSet presAssocID="{BEC374FF-9AFC-4BEC-8F34-EE38157127B0}" presName="thickLine" presStyleLbl="alignNode1" presStyleIdx="4" presStyleCnt="5"/>
      <dgm:spPr/>
    </dgm:pt>
    <dgm:pt modelId="{25E92EFC-0AAF-46F3-A14A-6D8595A79B29}" type="pres">
      <dgm:prSet presAssocID="{BEC374FF-9AFC-4BEC-8F34-EE38157127B0}" presName="horz1" presStyleCnt="0"/>
      <dgm:spPr/>
    </dgm:pt>
    <dgm:pt modelId="{F185BE6B-73FF-47EA-A904-5131F06E4BBA}" type="pres">
      <dgm:prSet presAssocID="{BEC374FF-9AFC-4BEC-8F34-EE38157127B0}" presName="tx1" presStyleLbl="revTx" presStyleIdx="4" presStyleCnt="5"/>
      <dgm:spPr/>
    </dgm:pt>
    <dgm:pt modelId="{D7EEA80A-2425-4445-9EC2-F51BD6648E37}" type="pres">
      <dgm:prSet presAssocID="{BEC374FF-9AFC-4BEC-8F34-EE38157127B0}" presName="vert1" presStyleCnt="0"/>
      <dgm:spPr/>
    </dgm:pt>
  </dgm:ptLst>
  <dgm:cxnLst>
    <dgm:cxn modelId="{780F0F1C-A096-43D4-99DC-6A350B4AD5E8}" srcId="{01E4440F-F3BE-4702-BA80-3C2252507134}" destId="{1AD44062-8162-44FD-B61A-4831961DCDD1}" srcOrd="0" destOrd="0" parTransId="{F1851605-26F9-4FC7-9B49-736805138494}" sibTransId="{A19F6AC6-E5F9-4518-833A-C0F7CEEA903F}"/>
    <dgm:cxn modelId="{80CD8130-BEC1-4527-80C0-02BD93D9DECF}" type="presOf" srcId="{BEC374FF-9AFC-4BEC-8F34-EE38157127B0}" destId="{F185BE6B-73FF-47EA-A904-5131F06E4BBA}" srcOrd="0" destOrd="0" presId="urn:microsoft.com/office/officeart/2008/layout/LinedList"/>
    <dgm:cxn modelId="{38802860-953C-4725-AF5A-C3C10D26EA3C}" type="presOf" srcId="{DA42A66F-852F-4546-999B-B76645767934}" destId="{D7FFDB05-29A0-4D7B-A4A4-4C8254E53C22}" srcOrd="0" destOrd="0" presId="urn:microsoft.com/office/officeart/2008/layout/LinedList"/>
    <dgm:cxn modelId="{536A2C71-8A37-459C-A4BF-728DBB7ED275}" type="presOf" srcId="{D9F3AF81-F85F-4216-8EDA-2FBED13533FA}" destId="{B78CC1A5-2ADE-4077-BCA0-DD0E8A7CEFD3}" srcOrd="0" destOrd="0" presId="urn:microsoft.com/office/officeart/2008/layout/LinedList"/>
    <dgm:cxn modelId="{C3DAB17E-2C18-4D1B-9DA8-B89844D7082A}" srcId="{01E4440F-F3BE-4702-BA80-3C2252507134}" destId="{DA42A66F-852F-4546-999B-B76645767934}" srcOrd="1" destOrd="0" parTransId="{BF1AE063-9C2C-47A3-8028-83C46232CCB3}" sibTransId="{B79AFC0A-2226-48CA-9F15-DEBBAD1B0BF1}"/>
    <dgm:cxn modelId="{5241A18C-637C-4408-8DF4-ABEDA0897FF6}" srcId="{01E4440F-F3BE-4702-BA80-3C2252507134}" destId="{162BB591-9556-45B0-ABC8-B21A40AADDF1}" srcOrd="2" destOrd="0" parTransId="{3CB1AEF5-5268-4C0A-9CF6-2A989BCDCD48}" sibTransId="{85A69927-84F4-438B-A434-42FB9116DA21}"/>
    <dgm:cxn modelId="{581AB4B6-408A-4E8F-A9BE-89FE8DDB6364}" type="presOf" srcId="{1AD44062-8162-44FD-B61A-4831961DCDD1}" destId="{DEAC0BD5-392E-4B63-9FCA-4EBBE27080BF}" srcOrd="0" destOrd="0" presId="urn:microsoft.com/office/officeart/2008/layout/LinedList"/>
    <dgm:cxn modelId="{D672F7BD-85DA-4CD9-B926-F729190AC6E2}" type="presOf" srcId="{01E4440F-F3BE-4702-BA80-3C2252507134}" destId="{42F5F560-BE68-4973-9014-87743B76847F}" srcOrd="0" destOrd="0" presId="urn:microsoft.com/office/officeart/2008/layout/LinedList"/>
    <dgm:cxn modelId="{24E80FC2-AFAC-40B3-B549-FCAFB8985A1E}" srcId="{01E4440F-F3BE-4702-BA80-3C2252507134}" destId="{BEC374FF-9AFC-4BEC-8F34-EE38157127B0}" srcOrd="4" destOrd="0" parTransId="{40354AB8-66E2-4F80-A2B0-5785039283AA}" sibTransId="{DCD898EA-62E5-43EE-9954-4E020C777B3E}"/>
    <dgm:cxn modelId="{5BDCBEDE-7E7E-42C8-90D0-A69119106AE2}" srcId="{01E4440F-F3BE-4702-BA80-3C2252507134}" destId="{D9F3AF81-F85F-4216-8EDA-2FBED13533FA}" srcOrd="3" destOrd="0" parTransId="{91FEA212-DF78-4356-B5E5-4C73541D7FA5}" sibTransId="{DEE4739D-B1F9-4934-8494-710D8C38BC33}"/>
    <dgm:cxn modelId="{4A3FB9F8-2298-44A2-B252-13A64A841CEA}" type="presOf" srcId="{162BB591-9556-45B0-ABC8-B21A40AADDF1}" destId="{7532020A-AFE7-4A67-BD4D-8620FD81AC48}" srcOrd="0" destOrd="0" presId="urn:microsoft.com/office/officeart/2008/layout/LinedList"/>
    <dgm:cxn modelId="{F58DD96C-EC83-47DA-8699-509DACB46FE8}" type="presParOf" srcId="{42F5F560-BE68-4973-9014-87743B76847F}" destId="{338AB723-5BF9-48C3-B0D1-ECC09DF72EA4}" srcOrd="0" destOrd="0" presId="urn:microsoft.com/office/officeart/2008/layout/LinedList"/>
    <dgm:cxn modelId="{77986258-6FC7-4876-962E-64131B52396A}" type="presParOf" srcId="{42F5F560-BE68-4973-9014-87743B76847F}" destId="{BEE8CF61-1E1C-4680-B432-B9F72F20BBFD}" srcOrd="1" destOrd="0" presId="urn:microsoft.com/office/officeart/2008/layout/LinedList"/>
    <dgm:cxn modelId="{5E0A8799-A053-49B1-B5D6-473BD1E071DE}" type="presParOf" srcId="{BEE8CF61-1E1C-4680-B432-B9F72F20BBFD}" destId="{DEAC0BD5-392E-4B63-9FCA-4EBBE27080BF}" srcOrd="0" destOrd="0" presId="urn:microsoft.com/office/officeart/2008/layout/LinedList"/>
    <dgm:cxn modelId="{6B3DF7CC-D929-4D9B-931F-2FFB41F732C9}" type="presParOf" srcId="{BEE8CF61-1E1C-4680-B432-B9F72F20BBFD}" destId="{FE546A4A-FAAF-41E2-B230-5E9C6A06DA86}" srcOrd="1" destOrd="0" presId="urn:microsoft.com/office/officeart/2008/layout/LinedList"/>
    <dgm:cxn modelId="{08C51797-5122-46B9-8CDC-FAA1154986C5}" type="presParOf" srcId="{42F5F560-BE68-4973-9014-87743B76847F}" destId="{4FB2604B-5383-4FE2-975A-6DC92D748ACD}" srcOrd="2" destOrd="0" presId="urn:microsoft.com/office/officeart/2008/layout/LinedList"/>
    <dgm:cxn modelId="{8370BA45-FC4C-4145-A09D-E35794F89BB9}" type="presParOf" srcId="{42F5F560-BE68-4973-9014-87743B76847F}" destId="{F8513C4E-6BBA-4425-9696-1B42F670B7E5}" srcOrd="3" destOrd="0" presId="urn:microsoft.com/office/officeart/2008/layout/LinedList"/>
    <dgm:cxn modelId="{49063D08-2CDD-4DF4-BB07-0AD7FFC816AA}" type="presParOf" srcId="{F8513C4E-6BBA-4425-9696-1B42F670B7E5}" destId="{D7FFDB05-29A0-4D7B-A4A4-4C8254E53C22}" srcOrd="0" destOrd="0" presId="urn:microsoft.com/office/officeart/2008/layout/LinedList"/>
    <dgm:cxn modelId="{F0375B1F-7AB4-4CDE-8AA9-B6FC181FE1E5}" type="presParOf" srcId="{F8513C4E-6BBA-4425-9696-1B42F670B7E5}" destId="{EB10F711-10C4-4F27-A27C-6ECC204EF349}" srcOrd="1" destOrd="0" presId="urn:microsoft.com/office/officeart/2008/layout/LinedList"/>
    <dgm:cxn modelId="{DF513E11-6893-490B-B856-F5DB93DDCB93}" type="presParOf" srcId="{42F5F560-BE68-4973-9014-87743B76847F}" destId="{783A9788-E0BD-4352-B499-6D56D8B3C149}" srcOrd="4" destOrd="0" presId="urn:microsoft.com/office/officeart/2008/layout/LinedList"/>
    <dgm:cxn modelId="{2E2E66A8-4896-4E6B-BF11-0752F274ADFC}" type="presParOf" srcId="{42F5F560-BE68-4973-9014-87743B76847F}" destId="{AABE77E6-A12D-4B4F-AE6D-DB4576D6995C}" srcOrd="5" destOrd="0" presId="urn:microsoft.com/office/officeart/2008/layout/LinedList"/>
    <dgm:cxn modelId="{727BFF8F-9323-414D-8844-9856D6B3B17A}" type="presParOf" srcId="{AABE77E6-A12D-4B4F-AE6D-DB4576D6995C}" destId="{7532020A-AFE7-4A67-BD4D-8620FD81AC48}" srcOrd="0" destOrd="0" presId="urn:microsoft.com/office/officeart/2008/layout/LinedList"/>
    <dgm:cxn modelId="{E036F634-013B-48D5-81ED-9537A14819B9}" type="presParOf" srcId="{AABE77E6-A12D-4B4F-AE6D-DB4576D6995C}" destId="{0436280E-382E-4030-A55D-9913E2788BC9}" srcOrd="1" destOrd="0" presId="urn:microsoft.com/office/officeart/2008/layout/LinedList"/>
    <dgm:cxn modelId="{031EBB33-0008-4DFD-9505-F3C7C1BAD96C}" type="presParOf" srcId="{42F5F560-BE68-4973-9014-87743B76847F}" destId="{49096958-8433-4A3C-AEA3-892DDF667C45}" srcOrd="6" destOrd="0" presId="urn:microsoft.com/office/officeart/2008/layout/LinedList"/>
    <dgm:cxn modelId="{0329B8D0-9947-4175-8674-9864E4E1F49C}" type="presParOf" srcId="{42F5F560-BE68-4973-9014-87743B76847F}" destId="{FC187BA2-E18C-49E7-9D3C-137105B4747B}" srcOrd="7" destOrd="0" presId="urn:microsoft.com/office/officeart/2008/layout/LinedList"/>
    <dgm:cxn modelId="{2F07393F-4562-4C37-9D07-6366326D93F5}" type="presParOf" srcId="{FC187BA2-E18C-49E7-9D3C-137105B4747B}" destId="{B78CC1A5-2ADE-4077-BCA0-DD0E8A7CEFD3}" srcOrd="0" destOrd="0" presId="urn:microsoft.com/office/officeart/2008/layout/LinedList"/>
    <dgm:cxn modelId="{5236EAD1-EF09-43E5-A640-83D2E3CBE8EE}" type="presParOf" srcId="{FC187BA2-E18C-49E7-9D3C-137105B4747B}" destId="{FF342D64-4AEB-4026-8224-A7FA55300857}" srcOrd="1" destOrd="0" presId="urn:microsoft.com/office/officeart/2008/layout/LinedList"/>
    <dgm:cxn modelId="{CDCF7268-5857-45CD-A883-6851067995BE}" type="presParOf" srcId="{42F5F560-BE68-4973-9014-87743B76847F}" destId="{8E646320-3EE0-4477-83BD-8C3BFC37EB46}" srcOrd="8" destOrd="0" presId="urn:microsoft.com/office/officeart/2008/layout/LinedList"/>
    <dgm:cxn modelId="{FC7C465F-1010-43E3-A44A-0E6C3C593596}" type="presParOf" srcId="{42F5F560-BE68-4973-9014-87743B76847F}" destId="{25E92EFC-0AAF-46F3-A14A-6D8595A79B29}" srcOrd="9" destOrd="0" presId="urn:microsoft.com/office/officeart/2008/layout/LinedList"/>
    <dgm:cxn modelId="{B7A675AF-9949-4C4C-A5CC-8D519CCF418D}" type="presParOf" srcId="{25E92EFC-0AAF-46F3-A14A-6D8595A79B29}" destId="{F185BE6B-73FF-47EA-A904-5131F06E4BBA}" srcOrd="0" destOrd="0" presId="urn:microsoft.com/office/officeart/2008/layout/LinedList"/>
    <dgm:cxn modelId="{FAD525F9-89FF-4328-B98F-123C5DAAFA94}" type="presParOf" srcId="{25E92EFC-0AAF-46F3-A14A-6D8595A79B29}" destId="{D7EEA80A-2425-4445-9EC2-F51BD6648E3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B63A3-8625-40A7-9AAC-10ABFFBC2350}">
      <dsp:nvSpPr>
        <dsp:cNvPr id="0" name=""/>
        <dsp:cNvSpPr/>
      </dsp:nvSpPr>
      <dsp:spPr>
        <a:xfrm>
          <a:off x="3364992" y="1828"/>
          <a:ext cx="3785616" cy="12068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is B-cell lymphoma?</a:t>
          </a:r>
        </a:p>
      </dsp:txBody>
      <dsp:txXfrm>
        <a:off x="3423906" y="60742"/>
        <a:ext cx="3667788" cy="1089028"/>
      </dsp:txXfrm>
    </dsp:sp>
    <dsp:sp modelId="{998B08DF-3062-43E3-9006-AD260D11979E}">
      <dsp:nvSpPr>
        <dsp:cNvPr id="0" name=""/>
        <dsp:cNvSpPr/>
      </dsp:nvSpPr>
      <dsp:spPr>
        <a:xfrm>
          <a:off x="3364992" y="1269028"/>
          <a:ext cx="3785616" cy="12068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The Challenges </a:t>
          </a:r>
        </a:p>
      </dsp:txBody>
      <dsp:txXfrm>
        <a:off x="3423906" y="1327942"/>
        <a:ext cx="3667788" cy="1089028"/>
      </dsp:txXfrm>
    </dsp:sp>
    <dsp:sp modelId="{154113C9-4D41-4E63-9A46-96A239CF1407}">
      <dsp:nvSpPr>
        <dsp:cNvPr id="0" name=""/>
        <dsp:cNvSpPr/>
      </dsp:nvSpPr>
      <dsp:spPr>
        <a:xfrm>
          <a:off x="3364992" y="2536227"/>
          <a:ext cx="3785616" cy="12068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Adicet</a:t>
          </a:r>
          <a:r>
            <a:rPr lang="en-US" sz="3400" kern="1200" dirty="0"/>
            <a:t> Bio </a:t>
          </a:r>
        </a:p>
      </dsp:txBody>
      <dsp:txXfrm>
        <a:off x="3423906" y="2595141"/>
        <a:ext cx="3667788" cy="1089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AB723-5BF9-48C3-B0D1-ECC09DF72EA4}">
      <dsp:nvSpPr>
        <dsp:cNvPr id="0" name=""/>
        <dsp:cNvSpPr/>
      </dsp:nvSpPr>
      <dsp:spPr>
        <a:xfrm>
          <a:off x="0" y="2573"/>
          <a:ext cx="106953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C0BD5-392E-4B63-9FCA-4EBBE27080BF}">
      <dsp:nvSpPr>
        <dsp:cNvPr id="0" name=""/>
        <dsp:cNvSpPr/>
      </dsp:nvSpPr>
      <dsp:spPr>
        <a:xfrm>
          <a:off x="0" y="2573"/>
          <a:ext cx="10684888" cy="1013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Current solution landscape</a:t>
          </a:r>
          <a:r>
            <a:rPr lang="en-US" sz="1100" kern="1200" baseline="0" dirty="0"/>
            <a:t>: </a:t>
          </a:r>
          <a:r>
            <a:rPr lang="en-US" sz="1600" kern="1200" baseline="0" dirty="0"/>
            <a:t>While many have shown promise, the question remains how well they match up versus CAR 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/>
            <a:t>- Rituximab: CD20 </a:t>
          </a:r>
          <a:r>
            <a:rPr lang="en-US" sz="1000" kern="1200" baseline="0" dirty="0" err="1"/>
            <a:t>mAb</a:t>
          </a:r>
          <a:endParaRPr lang="en-US" sz="1000" kern="1200" baseline="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/>
            <a:t>- R-CHOP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/>
            <a:t>- High Dose Chemotherapy + Stem cell Transplant</a:t>
          </a:r>
          <a:endParaRPr lang="en-US" sz="1000" kern="1200" dirty="0"/>
        </a:p>
      </dsp:txBody>
      <dsp:txXfrm>
        <a:off x="0" y="2573"/>
        <a:ext cx="10684888" cy="1013232"/>
      </dsp:txXfrm>
    </dsp:sp>
    <dsp:sp modelId="{4FB2604B-5383-4FE2-975A-6DC92D748ACD}">
      <dsp:nvSpPr>
        <dsp:cNvPr id="0" name=""/>
        <dsp:cNvSpPr/>
      </dsp:nvSpPr>
      <dsp:spPr>
        <a:xfrm>
          <a:off x="0" y="1015806"/>
          <a:ext cx="106953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FDB05-29A0-4D7B-A4A4-4C8254E53C22}">
      <dsp:nvSpPr>
        <dsp:cNvPr id="0" name=""/>
        <dsp:cNvSpPr/>
      </dsp:nvSpPr>
      <dsp:spPr>
        <a:xfrm>
          <a:off x="0" y="1015806"/>
          <a:ext cx="10695317" cy="732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 err="1"/>
            <a:t>Adicet</a:t>
          </a:r>
          <a:r>
            <a:rPr lang="en-US" sz="1800" b="1" kern="1200" baseline="0" dirty="0"/>
            <a:t> Bio:</a:t>
          </a:r>
          <a:r>
            <a:rPr lang="en-US" sz="1800" kern="1200" baseline="0" dirty="0"/>
            <a:t> </a:t>
          </a:r>
          <a:r>
            <a:rPr lang="en-US" sz="1600" kern="1200" baseline="0" dirty="0"/>
            <a:t>clinical stage biotechnology company with the aim to discover &amp; develop allogenic engineered CAR T cell therapies</a:t>
          </a:r>
          <a:endParaRPr lang="en-US" sz="1800" kern="1200" dirty="0"/>
        </a:p>
      </dsp:txBody>
      <dsp:txXfrm>
        <a:off x="0" y="1015806"/>
        <a:ext cx="10695317" cy="732925"/>
      </dsp:txXfrm>
    </dsp:sp>
    <dsp:sp modelId="{783A9788-E0BD-4352-B499-6D56D8B3C149}">
      <dsp:nvSpPr>
        <dsp:cNvPr id="0" name=""/>
        <dsp:cNvSpPr/>
      </dsp:nvSpPr>
      <dsp:spPr>
        <a:xfrm>
          <a:off x="0" y="1748731"/>
          <a:ext cx="106953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2020A-AFE7-4A67-BD4D-8620FD81AC48}">
      <dsp:nvSpPr>
        <dsp:cNvPr id="0" name=""/>
        <dsp:cNvSpPr/>
      </dsp:nvSpPr>
      <dsp:spPr>
        <a:xfrm>
          <a:off x="0" y="1748731"/>
          <a:ext cx="10695317" cy="732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ADI-001: </a:t>
          </a:r>
          <a:r>
            <a:rPr lang="en-US" sz="1600" kern="1200" dirty="0"/>
            <a:t>a treatment developed by </a:t>
          </a:r>
          <a:r>
            <a:rPr lang="en-US" sz="1600" kern="1200" dirty="0" err="1"/>
            <a:t>Adicet</a:t>
          </a:r>
          <a:r>
            <a:rPr lang="en-US" sz="1600" kern="1200" dirty="0"/>
            <a:t> to overcome these challenges for cancers</a:t>
          </a:r>
          <a:endParaRPr lang="en-US" sz="1800" kern="1200" dirty="0"/>
        </a:p>
      </dsp:txBody>
      <dsp:txXfrm>
        <a:off x="0" y="1748731"/>
        <a:ext cx="10695317" cy="732925"/>
      </dsp:txXfrm>
    </dsp:sp>
    <dsp:sp modelId="{49096958-8433-4A3C-AEA3-892DDF667C45}">
      <dsp:nvSpPr>
        <dsp:cNvPr id="0" name=""/>
        <dsp:cNvSpPr/>
      </dsp:nvSpPr>
      <dsp:spPr>
        <a:xfrm>
          <a:off x="0" y="2481657"/>
          <a:ext cx="106953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CC1A5-2ADE-4077-BCA0-DD0E8A7CEFD3}">
      <dsp:nvSpPr>
        <dsp:cNvPr id="0" name=""/>
        <dsp:cNvSpPr/>
      </dsp:nvSpPr>
      <dsp:spPr>
        <a:xfrm>
          <a:off x="0" y="2481657"/>
          <a:ext cx="10695317" cy="732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ADI-001 Mechanism of action</a:t>
          </a:r>
          <a:r>
            <a:rPr lang="en-US" sz="1800" kern="1200" baseline="0" dirty="0"/>
            <a:t>: </a:t>
          </a:r>
          <a:r>
            <a:rPr lang="en-US" sz="1600" kern="1200" baseline="0" dirty="0"/>
            <a:t>gamma delta T cells rids the body of tumor cells expressing CD20 antigen while sparing healthy cells; shares elements of both innate &amp; adaptive immunity</a:t>
          </a:r>
          <a:endParaRPr lang="en-US" sz="1800" kern="1200" dirty="0"/>
        </a:p>
      </dsp:txBody>
      <dsp:txXfrm>
        <a:off x="0" y="2481657"/>
        <a:ext cx="10695317" cy="732925"/>
      </dsp:txXfrm>
    </dsp:sp>
    <dsp:sp modelId="{8E646320-3EE0-4477-83BD-8C3BFC37EB46}">
      <dsp:nvSpPr>
        <dsp:cNvPr id="0" name=""/>
        <dsp:cNvSpPr/>
      </dsp:nvSpPr>
      <dsp:spPr>
        <a:xfrm>
          <a:off x="0" y="3214582"/>
          <a:ext cx="106953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5BE6B-73FF-47EA-A904-5131F06E4BBA}">
      <dsp:nvSpPr>
        <dsp:cNvPr id="0" name=""/>
        <dsp:cNvSpPr/>
      </dsp:nvSpPr>
      <dsp:spPr>
        <a:xfrm>
          <a:off x="0" y="3214582"/>
          <a:ext cx="10695317" cy="732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Has potential to recognize a range of targets &amp; persist in the body for years unlike current therapy options</a:t>
          </a:r>
          <a:endParaRPr lang="en-US" sz="1600" kern="1200" dirty="0"/>
        </a:p>
      </dsp:txBody>
      <dsp:txXfrm>
        <a:off x="0" y="3214582"/>
        <a:ext cx="10695317" cy="732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3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or.adicetbio.com/events-and-presentations/events/" TargetMode="External"/><Relationship Id="rId7" Type="http://schemas.openxmlformats.org/officeDocument/2006/relationships/hyperlink" Target="https://investor.adicetbio.com/news-releases/news-release-details/adicet-bio-reports-positive-clinical-update-adi-001-phase-1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mayoclinic.org/diseases-conditions/non-hodgkins-lymphoma/symptoms-causes/syc-20375680" TargetMode="External"/><Relationship Id="rId5" Type="http://schemas.openxmlformats.org/officeDocument/2006/relationships/hyperlink" Target="https://clinicaltrials.gov/ct2/show/NCT04735471" TargetMode="External"/><Relationship Id="rId4" Type="http://schemas.openxmlformats.org/officeDocument/2006/relationships/hyperlink" Target="https://www.biopharmadive.com/news/adicet-asco-gamma-delta-lymphoma-results/624515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2.m4a"/><Relationship Id="rId7" Type="http://schemas.openxmlformats.org/officeDocument/2006/relationships/diagramQuickStyle" Target="../diagrams/quickStyle1.xml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7.png"/><Relationship Id="rId5" Type="http://schemas.openxmlformats.org/officeDocument/2006/relationships/diagramData" Target="../diagrams/data1.xml"/><Relationship Id="rId10" Type="http://schemas.openxmlformats.org/officeDocument/2006/relationships/image" Target="../media/image18.tmp"/><Relationship Id="rId4" Type="http://schemas.openxmlformats.org/officeDocument/2006/relationships/slideLayout" Target="../slideLayouts/slideLayout6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5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7.png"/><Relationship Id="rId4" Type="http://schemas.openxmlformats.org/officeDocument/2006/relationships/diagramData" Target="../diagrams/data2.xml"/><Relationship Id="rId9" Type="http://schemas.openxmlformats.org/officeDocument/2006/relationships/image" Target="../media/image1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image" Target="../media/image20.tmp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7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2.tmp"/><Relationship Id="rId5" Type="http://schemas.openxmlformats.org/officeDocument/2006/relationships/image" Target="../media/image21.tmp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/>
          <a:p>
            <a:r>
              <a:rPr lang="en-US"/>
              <a:t>Manufacturing a Universal “off the shelf” T cell therapy for treatment of B-Cell lymphomas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/>
          <a:p>
            <a:r>
              <a:rPr lang="en-US" dirty="0"/>
              <a:t>Areane Garza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5D347E-5796-1B43-B114-F277AB2391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715C4E-89B2-4FBE-DC37-B3EF3E48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BDD6B17-D2F6-A1A0-F0DE-930451969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6"/>
    </mc:Choice>
    <mc:Fallback>
      <p:transition spd="slow" advTm="1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389" y="3295649"/>
            <a:ext cx="6345011" cy="236991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ADI-001 is a cellularly engineered solution designed to meet the need of lasting remission in adults with relapsed NHL, after attempting multiple modes of treatment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Unique, first of its kind solution, using engineered gamma delta T cells that can be scaled up to provide an off-the-shelf solution for B cell malignancies as the sole mode of treatment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91B4905-D82D-4611-CAF3-E090DCDF99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48"/>
    </mc:Choice>
    <mc:Fallback>
      <p:transition spd="slow" advTm="1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05" y="2210540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104" y="3877294"/>
            <a:ext cx="7191360" cy="247905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References</a:t>
            </a:r>
          </a:p>
          <a:p>
            <a:r>
              <a:rPr lang="en-US" i="1" dirty="0">
                <a:effectLst/>
              </a:rPr>
              <a:t>Presentations &amp; Events | </a:t>
            </a:r>
            <a:r>
              <a:rPr lang="en-US" i="1" dirty="0" err="1">
                <a:effectLst/>
              </a:rPr>
              <a:t>Adicet</a:t>
            </a:r>
            <a:r>
              <a:rPr lang="en-US" i="1" dirty="0">
                <a:effectLst/>
              </a:rPr>
              <a:t> Bio</a:t>
            </a:r>
            <a:r>
              <a:rPr lang="en-US" dirty="0">
                <a:effectLst/>
              </a:rPr>
              <a:t>. </a:t>
            </a:r>
            <a:r>
              <a:rPr lang="en-US" dirty="0">
                <a:effectLst/>
                <a:hlinkClick r:id="rId3"/>
              </a:rPr>
              <a:t>https://investor.adicetbio.com/events-and-presentations/events/</a:t>
            </a:r>
            <a:r>
              <a:rPr lang="en-US" dirty="0">
                <a:effectLst/>
              </a:rPr>
              <a:t>. 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Adicet</a:t>
            </a:r>
            <a:r>
              <a:rPr lang="en-US" dirty="0">
                <a:effectLst/>
              </a:rPr>
              <a:t> Data Hints at Early Promise for ‘gamma Delta’ Cell Therapy.” </a:t>
            </a:r>
            <a:r>
              <a:rPr lang="en-US" i="1" dirty="0">
                <a:effectLst/>
              </a:rPr>
              <a:t>BioPharma Dive</a:t>
            </a:r>
            <a:r>
              <a:rPr lang="en-US" dirty="0">
                <a:effectLst/>
              </a:rPr>
              <a:t>, </a:t>
            </a:r>
            <a:r>
              <a:rPr lang="en-US" dirty="0">
                <a:effectLst/>
                <a:hlinkClick r:id="rId4"/>
              </a:rPr>
              <a:t>https://www.biopharmadive.com/news/adicet-asco-gamma-delta-lymphoma-results/624515/</a:t>
            </a:r>
            <a:r>
              <a:rPr lang="en-US" dirty="0">
                <a:effectLst/>
              </a:rPr>
              <a:t>. Accessed 4 Dec. 2022.</a:t>
            </a:r>
          </a:p>
          <a:p>
            <a:r>
              <a:rPr lang="en-US" dirty="0" err="1">
                <a:effectLst/>
              </a:rPr>
              <a:t>Adicet</a:t>
            </a:r>
            <a:r>
              <a:rPr lang="en-US" dirty="0">
                <a:effectLst/>
              </a:rPr>
              <a:t> Bio, Inc. </a:t>
            </a:r>
            <a:r>
              <a:rPr lang="en-US" i="1" dirty="0">
                <a:effectLst/>
              </a:rPr>
              <a:t>A Phase 1 Safety and Efficacy Study of ADI-001 Anti-CD20 CAR-Engineered Allogeneic Gamma Delta (</a:t>
            </a:r>
            <a:r>
              <a:rPr lang="el-GR" i="1" dirty="0">
                <a:effectLst/>
              </a:rPr>
              <a:t>Γδ) </a:t>
            </a:r>
            <a:r>
              <a:rPr lang="en-US" i="1" dirty="0">
                <a:effectLst/>
              </a:rPr>
              <a:t>T Cells in Adults With B Cell Malignancies</a:t>
            </a:r>
            <a:r>
              <a:rPr lang="en-US" dirty="0">
                <a:effectLst/>
              </a:rPr>
              <a:t>. Clinical trial registration, NCT04735471, clinicaltrials.gov, 19 Oct. 2022. </a:t>
            </a:r>
            <a:r>
              <a:rPr lang="en-US" i="1" dirty="0">
                <a:effectLst/>
              </a:rPr>
              <a:t>clinicaltrials.gov</a:t>
            </a:r>
            <a:r>
              <a:rPr lang="en-US" dirty="0">
                <a:effectLst/>
              </a:rPr>
              <a:t>, </a:t>
            </a:r>
            <a:r>
              <a:rPr lang="en-US" dirty="0">
                <a:effectLst/>
                <a:hlinkClick r:id="rId5"/>
              </a:rPr>
              <a:t>https://clinicaltrials.gov/ct2/show/NCT04735471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“Non-Hodgkin’s Lymphoma - Symptoms and Causes.” </a:t>
            </a:r>
            <a:r>
              <a:rPr lang="en-US" i="1" dirty="0">
                <a:effectLst/>
              </a:rPr>
              <a:t>Mayo Clinic</a:t>
            </a:r>
            <a:r>
              <a:rPr lang="en-US" dirty="0">
                <a:effectLst/>
              </a:rPr>
              <a:t>, </a:t>
            </a:r>
            <a:r>
              <a:rPr lang="en-US" dirty="0">
                <a:effectLst/>
                <a:hlinkClick r:id="rId6"/>
              </a:rPr>
              <a:t>https://www.mayoclinic.org/diseases-conditions/non-hodgkins-lymphoma/symptoms-causes/syc-20375680</a:t>
            </a:r>
            <a:r>
              <a:rPr lang="en-US" dirty="0">
                <a:effectLst/>
              </a:rPr>
              <a:t>. Accessed 8 Dec. 2022.</a:t>
            </a:r>
          </a:p>
          <a:p>
            <a:r>
              <a:rPr lang="en-US" i="1" dirty="0" err="1">
                <a:effectLst/>
              </a:rPr>
              <a:t>Adicet</a:t>
            </a:r>
            <a:r>
              <a:rPr lang="en-US" i="1" dirty="0">
                <a:effectLst/>
              </a:rPr>
              <a:t> Bio Reports Positive Clinical Update from ADI-001 Phase 1 Trial in Relapsed/Refractory Non-Hodgkin’s Lymphoma (NHL) | </a:t>
            </a:r>
            <a:r>
              <a:rPr lang="en-US" i="1" dirty="0" err="1">
                <a:effectLst/>
              </a:rPr>
              <a:t>Adicet</a:t>
            </a:r>
            <a:r>
              <a:rPr lang="en-US" i="1" dirty="0">
                <a:effectLst/>
              </a:rPr>
              <a:t> Bio</a:t>
            </a:r>
            <a:r>
              <a:rPr lang="en-US" dirty="0">
                <a:effectLst/>
              </a:rPr>
              <a:t>. </a:t>
            </a:r>
            <a:r>
              <a:rPr lang="en-US" dirty="0">
                <a:effectLst/>
                <a:hlinkClick r:id="rId7"/>
              </a:rPr>
              <a:t>https://investor.adicetbio.com/news-releases/news-release-details/adicet-bio-reports-positive-clinical-update-adi-001-phase-1/</a:t>
            </a:r>
            <a:r>
              <a:rPr lang="en-US" dirty="0">
                <a:effectLst/>
              </a:rPr>
              <a:t>. Accessed 30 Nov. 2022.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Topic introduction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3CF8F73-1636-100F-BFE4-74FE593333EF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077883468"/>
              </p:ext>
            </p:extLst>
          </p:nvPr>
        </p:nvGraphicFramePr>
        <p:xfrm>
          <a:off x="-1905000" y="181774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C1415C7-A27B-876F-843E-78A3226380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867" y="1690688"/>
            <a:ext cx="4545934" cy="3854020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E2F4521B-A7D6-EF5C-5EEA-05D6C91930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88"/>
    </mc:Choice>
    <mc:Fallback>
      <p:transition spd="slow" advTm="42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238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D4269768-422C-2687-6369-E4E25DBD0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15493"/>
              </p:ext>
            </p:extLst>
          </p:nvPr>
        </p:nvGraphicFramePr>
        <p:xfrm>
          <a:off x="838199" y="1906438"/>
          <a:ext cx="10695317" cy="395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AB0D59-4BC0-A2A2-5D0B-3577358F81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6464" y="615093"/>
            <a:ext cx="3353268" cy="857370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87175033-CE2B-1297-E430-1FB092C99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61"/>
    </mc:Choice>
    <mc:Fallback>
      <p:transition spd="slow" advTm="81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271D-2DFB-76C6-B260-036ABE03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Proprietary cell platform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06F08-E375-A631-C8A4-550718FA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9935-2DB7-C90A-B94B-FE97A608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Chart, diagram">
            <a:extLst>
              <a:ext uri="{FF2B5EF4-FFF2-40B4-BE49-F238E27FC236}">
                <a16:creationId xmlns:a16="http://schemas.microsoft.com/office/drawing/2014/main" id="{CD086C27-AC6B-842C-7B1D-721C60A9C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48" y="1690688"/>
            <a:ext cx="10492421" cy="3701545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AD561F14-6F0A-D60B-E633-CDF71D17C7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0334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1414"/>
    </mc:Choice>
    <mc:Fallback>
      <p:transition advTm="51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1715531"/>
          </a:xfrm>
        </p:spPr>
        <p:txBody>
          <a:bodyPr/>
          <a:lstStyle/>
          <a:p>
            <a:r>
              <a:rPr lang="en-US" dirty="0"/>
              <a:t>The Goal: to achieve lasting remission</a:t>
            </a:r>
          </a:p>
          <a:p>
            <a:r>
              <a:rPr lang="en-US" dirty="0"/>
              <a:t>Car T market outlook as of 2020: both </a:t>
            </a:r>
            <a:r>
              <a:rPr lang="en-US" dirty="0" err="1"/>
              <a:t>allo</a:t>
            </a:r>
            <a:r>
              <a:rPr lang="en-US" dirty="0"/>
              <a:t> and auto; highly valued, driven growth</a:t>
            </a:r>
          </a:p>
          <a:p>
            <a:r>
              <a:rPr lang="en-US" dirty="0"/>
              <a:t>CAR T considered ‘standard of care’ in many countries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CDEC884C-A27C-8D46-B6C0-547AAED4A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03" y="316447"/>
            <a:ext cx="7741328" cy="2031291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A3CA88DD-C537-E4DA-EFEA-0E537D419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27" y="2682391"/>
            <a:ext cx="4513356" cy="338105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B862E95-0BB7-EEE3-6DC8-2F78D75837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62"/>
    </mc:Choice>
    <mc:Fallback>
      <p:transition spd="slow" advTm="37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Solution description:</a:t>
            </a:r>
            <a:br>
              <a:rPr lang="en-US" sz="2400" dirty="0"/>
            </a:br>
            <a:r>
              <a:rPr lang="en-US" sz="2400" dirty="0"/>
              <a:t> ADI-001,</a:t>
            </a:r>
            <a:r>
              <a:rPr lang="en-US" sz="2400" dirty="0">
                <a:effectLst/>
              </a:rPr>
              <a:t> </a:t>
            </a:r>
            <a:r>
              <a:rPr lang="en-US" sz="2400" dirty="0"/>
              <a:t>Gamma delta</a:t>
            </a:r>
            <a:r>
              <a:rPr lang="en-US" sz="2400" dirty="0">
                <a:effectLst/>
              </a:rPr>
              <a:t>  CAR T Cells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0E7E75-E57A-4FF0-A0E4-A4DBCF6EA89A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948140022"/>
              </p:ext>
            </p:extLst>
          </p:nvPr>
        </p:nvGraphicFramePr>
        <p:xfrm>
          <a:off x="766010" y="1954289"/>
          <a:ext cx="10515600" cy="4138459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{7E9639D4-E3E2-4D34-9284-5A2195B3D0D7}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</a:tblGrid>
              <a:tr h="589220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 b="0" i="0" cap="none" spc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​Need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cap="none" spc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 of measure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cap="none" spc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Ideal Value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109956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Feasibility of Production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 of doses/run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~1000 / production run</a:t>
                      </a:r>
                    </a:p>
                    <a:p>
                      <a:pPr algn="ctr"/>
                      <a:r>
                        <a:rPr lang="en-US" sz="14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enough cells to create a product that can be considered “off the shelf”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5428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Purity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&gt; 70%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5428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Efficacy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 GvHD(yes/no)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82119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Potency/Cytotoxicity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Reduced/no cytotoxic effects on normal B cells :γδ1 CAR T cell 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  <a:tr h="5428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Convenient Administration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 1 year of treatment regimen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Doses given in outpatient setting (yes/no)</a:t>
                      </a:r>
                    </a:p>
                  </a:txBody>
                  <a:tcPr marL="104199" marR="104199" marT="104199" marB="5209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86268"/>
                  </a:ext>
                </a:extLst>
              </a:tr>
            </a:tbl>
          </a:graphicData>
        </a:graphic>
      </p:graphicFrame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F563B0A8-5395-08ED-3DD9-2CB0AE8F7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90"/>
    </mc:Choice>
    <mc:Fallback>
      <p:transition spd="slow" advTm="14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746" y="496894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Verification &amp; Validation of ADI-001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43FD324-FB44-6927-F16E-E0934C33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1625" y="1895009"/>
            <a:ext cx="4950941" cy="666118"/>
          </a:xfrm>
        </p:spPr>
        <p:txBody>
          <a:bodyPr/>
          <a:lstStyle/>
          <a:p>
            <a:r>
              <a:rPr lang="en-US" dirty="0"/>
              <a:t>Potential for Consistent Proprietary Large-Scale Expansion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6451F4A-A964-CD33-568C-CAE922D9F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63" y="2633679"/>
            <a:ext cx="4346963" cy="353191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A8CD95-A668-1A38-945F-9D5C2829DEC4}"/>
              </a:ext>
            </a:extLst>
          </p:cNvPr>
          <p:cNvSpPr txBox="1"/>
          <p:nvPr/>
        </p:nvSpPr>
        <p:spPr>
          <a:xfrm>
            <a:off x="769434" y="1698845"/>
            <a:ext cx="5061284" cy="403007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/>
              <a:t>Preliminary data from </a:t>
            </a:r>
            <a:r>
              <a:rPr lang="en-US" b="1" u="sng" dirty="0" err="1"/>
              <a:t>Adicet</a:t>
            </a:r>
            <a:r>
              <a:rPr lang="en-US" b="1" u="sng" dirty="0"/>
              <a:t> production runs</a:t>
            </a:r>
          </a:p>
          <a:p>
            <a:pPr>
              <a:lnSpc>
                <a:spcPct val="200000"/>
              </a:lnSpc>
            </a:pPr>
            <a:endParaRPr lang="en-US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Data show cell product can be large-scale manufactured across sites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# of doses manufactured per run ~1000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Enough cells can be manufactured, can be considered “off the shelf”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911A9578-EEDD-E487-0548-D03CCDD1A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46"/>
    </mc:Choice>
    <mc:Fallback>
      <p:transition spd="slow" advTm="26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746" y="496894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Verification &amp; Validation of ADI-001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B5F2A9-EBE0-5628-BAD8-B31431ED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977885"/>
            <a:ext cx="4471736" cy="33320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CF4254-1A0E-84CD-6AF1-080CA41DFEC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6526" y="2221832"/>
            <a:ext cx="4109514" cy="595730"/>
          </a:xfrm>
        </p:spPr>
        <p:txBody>
          <a:bodyPr/>
          <a:lstStyle/>
          <a:p>
            <a:pPr algn="ctr"/>
            <a:r>
              <a:rPr lang="en-US" dirty="0"/>
              <a:t>Key Takeaways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172214-52A9-15E5-4254-477D5CEBBB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6001" y="3156284"/>
            <a:ext cx="4772526" cy="292768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Anti tumor activity pre-clinically assessed in a mouse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Low Cytokine-augmented CD20 CAR T cell data mean tumor volumes when challenged with additional Raji cells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ADI-001 showed functional persistence throughout repeat lymphoma challenges, 100 days post treatment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5B16ED-1FEF-DC35-CC77-C7A774F6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697" y="2118135"/>
            <a:ext cx="5191625" cy="971807"/>
          </a:xfrm>
        </p:spPr>
        <p:txBody>
          <a:bodyPr/>
          <a:lstStyle/>
          <a:p>
            <a:r>
              <a:rPr lang="en-US" sz="1800" dirty="0"/>
              <a:t>ADI-001 Demonstrated CD20-Targeted Activity Against Tumors Post Treatment</a:t>
            </a:r>
          </a:p>
          <a:p>
            <a:endParaRPr lang="en-US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118784C-21EF-0EEF-E977-5CE14E525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04"/>
    </mc:Choice>
    <mc:Fallback>
      <p:transition spd="slow" advTm="15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420882-1CC0-49B4-8DDE-24EC2668750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5084524"/>
            <a:ext cx="2330816" cy="343061"/>
          </a:xfrm>
        </p:spPr>
        <p:txBody>
          <a:bodyPr/>
          <a:lstStyle/>
          <a:p>
            <a:r>
              <a:rPr lang="en-US" dirty="0"/>
              <a:t>MIRJAM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68964" y="5084524"/>
            <a:ext cx="2317707" cy="343061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88845" y="5084524"/>
            <a:ext cx="2317706" cy="343061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5BF2E9A-A893-A35D-1B50-6BF4447ABB66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Picture 30" descr="Table&#10;&#10;Description automatically generated">
            <a:extLst>
              <a:ext uri="{FF2B5EF4-FFF2-40B4-BE49-F238E27FC236}">
                <a16:creationId xmlns:a16="http://schemas.microsoft.com/office/drawing/2014/main" id="{BAF444BC-7287-398B-D1F2-A0C09F5DB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21" y="249475"/>
            <a:ext cx="9995590" cy="615582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BA11ACF-C375-83D1-82F6-295D6B59A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2"/>
    </mc:Choice>
    <mc:Fallback>
      <p:transition spd="slow" advTm="18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{4B61E7E0-7341-418B-8C04-5D141B0D49AD}tf67328976_win32</Template>
  <TotalTime>1989</TotalTime>
  <Words>681</Words>
  <Application>Microsoft Office PowerPoint</Application>
  <PresentationFormat>Widescreen</PresentationFormat>
  <Paragraphs>92</Paragraphs>
  <Slides>11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Tenorite</vt:lpstr>
      <vt:lpstr>Wingdings</vt:lpstr>
      <vt:lpstr>Office Theme</vt:lpstr>
      <vt:lpstr>Manufacturing a Universal “off the shelf” T cell therapy for treatment of B-Cell lymphomas</vt:lpstr>
      <vt:lpstr>Topic introduction</vt:lpstr>
      <vt:lpstr>background</vt:lpstr>
      <vt:lpstr>Proprietary cell platform process</vt:lpstr>
      <vt:lpstr>motivation</vt:lpstr>
      <vt:lpstr>Solution description:  ADI-001, Gamma delta  CAR T Cells</vt:lpstr>
      <vt:lpstr>Verification &amp; Validation of ADI-001</vt:lpstr>
      <vt:lpstr>Verification &amp; Validation of ADI-001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a Universal “off the shelf” T cell therapy for treatment of B-Cell lymphomas</dc:title>
  <dc:creator>Areane Garza</dc:creator>
  <cp:lastModifiedBy>Areane Garza</cp:lastModifiedBy>
  <cp:revision>1</cp:revision>
  <dcterms:created xsi:type="dcterms:W3CDTF">2022-12-05T01:53:01Z</dcterms:created>
  <dcterms:modified xsi:type="dcterms:W3CDTF">2022-12-09T03:58:42Z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